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4" r:id="rId2"/>
    <p:sldId id="272" r:id="rId3"/>
    <p:sldId id="279" r:id="rId4"/>
    <p:sldId id="269" r:id="rId5"/>
    <p:sldId id="270" r:id="rId6"/>
    <p:sldId id="258" r:id="rId7"/>
    <p:sldId id="259" r:id="rId8"/>
    <p:sldId id="267" r:id="rId9"/>
    <p:sldId id="260" r:id="rId10"/>
    <p:sldId id="261" r:id="rId11"/>
    <p:sldId id="262" r:id="rId12"/>
    <p:sldId id="268" r:id="rId13"/>
    <p:sldId id="271" r:id="rId14"/>
    <p:sldId id="274" r:id="rId15"/>
    <p:sldId id="275" r:id="rId16"/>
    <p:sldId id="276" r:id="rId17"/>
    <p:sldId id="277" r:id="rId18"/>
    <p:sldId id="278"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Singh" userId="45676750f0056fe8" providerId="LiveId" clId="{19812F71-E669-4FA6-83E7-6489381A789D}"/>
    <pc:docChg chg="undo custSel modSld">
      <pc:chgData name="Tarun Singh" userId="45676750f0056fe8" providerId="LiveId" clId="{19812F71-E669-4FA6-83E7-6489381A789D}" dt="2022-12-08T13:46:08.040" v="141" actId="20577"/>
      <pc:docMkLst>
        <pc:docMk/>
      </pc:docMkLst>
      <pc:sldChg chg="modSp mod">
        <pc:chgData name="Tarun Singh" userId="45676750f0056fe8" providerId="LiveId" clId="{19812F71-E669-4FA6-83E7-6489381A789D}" dt="2022-12-08T13:46:08.040" v="141" actId="20577"/>
        <pc:sldMkLst>
          <pc:docMk/>
          <pc:sldMk cId="905113206" sldId="259"/>
        </pc:sldMkLst>
        <pc:spChg chg="mod">
          <ac:chgData name="Tarun Singh" userId="45676750f0056fe8" providerId="LiveId" clId="{19812F71-E669-4FA6-83E7-6489381A789D}" dt="2022-12-08T13:46:08.040" v="141" actId="20577"/>
          <ac:spMkLst>
            <pc:docMk/>
            <pc:sldMk cId="905113206" sldId="259"/>
            <ac:spMk id="3" creationId="{04DF6803-DAFE-F9F0-F7FC-90443D869805}"/>
          </ac:spMkLst>
        </pc:spChg>
      </pc:sldChg>
      <pc:sldChg chg="modSp mod">
        <pc:chgData name="Tarun Singh" userId="45676750f0056fe8" providerId="LiveId" clId="{19812F71-E669-4FA6-83E7-6489381A789D}" dt="2022-11-28T14:34:00.225" v="3" actId="1076"/>
        <pc:sldMkLst>
          <pc:docMk/>
          <pc:sldMk cId="3163645885" sldId="260"/>
        </pc:sldMkLst>
        <pc:picChg chg="mod">
          <ac:chgData name="Tarun Singh" userId="45676750f0056fe8" providerId="LiveId" clId="{19812F71-E669-4FA6-83E7-6489381A789D}" dt="2022-11-28T14:34:00.225" v="3" actId="1076"/>
          <ac:picMkLst>
            <pc:docMk/>
            <pc:sldMk cId="3163645885" sldId="260"/>
            <ac:picMk id="7" creationId="{2897FE01-F86D-1092-5E65-5A7818401DC0}"/>
          </ac:picMkLst>
        </pc:picChg>
      </pc:sldChg>
      <pc:sldChg chg="modSp mod">
        <pc:chgData name="Tarun Singh" userId="45676750f0056fe8" providerId="LiveId" clId="{19812F71-E669-4FA6-83E7-6489381A789D}" dt="2022-11-29T08:39:49.667" v="15" actId="1035"/>
        <pc:sldMkLst>
          <pc:docMk/>
          <pc:sldMk cId="1827342916" sldId="264"/>
        </pc:sldMkLst>
        <pc:picChg chg="mod">
          <ac:chgData name="Tarun Singh" userId="45676750f0056fe8" providerId="LiveId" clId="{19812F71-E669-4FA6-83E7-6489381A789D}" dt="2022-11-29T08:39:49.667" v="15" actId="1035"/>
          <ac:picMkLst>
            <pc:docMk/>
            <pc:sldMk cId="1827342916" sldId="264"/>
            <ac:picMk id="4" creationId="{A5E72283-1B4E-CA14-471E-9BFAA35AC5FE}"/>
          </ac:picMkLst>
        </pc:picChg>
      </pc:sldChg>
      <pc:sldChg chg="modSp mod">
        <pc:chgData name="Tarun Singh" userId="45676750f0056fe8" providerId="LiveId" clId="{19812F71-E669-4FA6-83E7-6489381A789D}" dt="2022-11-29T08:44:02.730" v="18" actId="1076"/>
        <pc:sldMkLst>
          <pc:docMk/>
          <pc:sldMk cId="3789770018" sldId="267"/>
        </pc:sldMkLst>
        <pc:spChg chg="mod">
          <ac:chgData name="Tarun Singh" userId="45676750f0056fe8" providerId="LiveId" clId="{19812F71-E669-4FA6-83E7-6489381A789D}" dt="2022-11-28T14:22:51.769" v="0" actId="1076"/>
          <ac:spMkLst>
            <pc:docMk/>
            <pc:sldMk cId="3789770018" sldId="267"/>
            <ac:spMk id="3" creationId="{07DBE9CB-8AA2-D82A-1A9A-79787246F577}"/>
          </ac:spMkLst>
        </pc:spChg>
        <pc:spChg chg="mod">
          <ac:chgData name="Tarun Singh" userId="45676750f0056fe8" providerId="LiveId" clId="{19812F71-E669-4FA6-83E7-6489381A789D}" dt="2022-11-29T08:40:38.122" v="17" actId="20577"/>
          <ac:spMkLst>
            <pc:docMk/>
            <pc:sldMk cId="3789770018" sldId="267"/>
            <ac:spMk id="9" creationId="{606D4511-4C79-2727-D507-7692ADAC1B06}"/>
          </ac:spMkLst>
        </pc:spChg>
        <pc:picChg chg="mod">
          <ac:chgData name="Tarun Singh" userId="45676750f0056fe8" providerId="LiveId" clId="{19812F71-E669-4FA6-83E7-6489381A789D}" dt="2022-11-29T08:44:02.730" v="18" actId="1076"/>
          <ac:picMkLst>
            <pc:docMk/>
            <pc:sldMk cId="3789770018" sldId="267"/>
            <ac:picMk id="5" creationId="{57194939-416E-E14C-2B7F-5C7CA3422C11}"/>
          </ac:picMkLst>
        </pc:picChg>
      </pc:sldChg>
    </pc:docChg>
  </pc:docChgLst>
  <pc:docChgLst>
    <pc:chgData name="Guest User" providerId="Windows Live" clId="Web-{F5E3BDC4-04D4-463A-9578-46F8836192C8}"/>
    <pc:docChg chg="modSld">
      <pc:chgData name="Guest User" userId="" providerId="Windows Live" clId="Web-{F5E3BDC4-04D4-463A-9578-46F8836192C8}" dt="2022-11-25T13:32:57.758" v="223" actId="1076"/>
      <pc:docMkLst>
        <pc:docMk/>
      </pc:docMkLst>
      <pc:sldChg chg="addSp modSp">
        <pc:chgData name="Guest User" userId="" providerId="Windows Live" clId="Web-{F5E3BDC4-04D4-463A-9578-46F8836192C8}" dt="2022-11-25T13:32:57.758" v="223" actId="1076"/>
        <pc:sldMkLst>
          <pc:docMk/>
          <pc:sldMk cId="1090652271" sldId="270"/>
        </pc:sldMkLst>
        <pc:spChg chg="mod">
          <ac:chgData name="Guest User" userId="" providerId="Windows Live" clId="Web-{F5E3BDC4-04D4-463A-9578-46F8836192C8}" dt="2022-11-25T13:32:38.664" v="221" actId="20577"/>
          <ac:spMkLst>
            <pc:docMk/>
            <pc:sldMk cId="1090652271" sldId="270"/>
            <ac:spMk id="2" creationId="{02291F42-0828-5DAD-93BB-5A0145491B9A}"/>
          </ac:spMkLst>
        </pc:spChg>
        <pc:picChg chg="add mod">
          <ac:chgData name="Guest User" userId="" providerId="Windows Live" clId="Web-{F5E3BDC4-04D4-463A-9578-46F8836192C8}" dt="2022-11-25T13:32:57.758" v="223" actId="1076"/>
          <ac:picMkLst>
            <pc:docMk/>
            <pc:sldMk cId="1090652271" sldId="270"/>
            <ac:picMk id="3" creationId="{F5A7786C-809B-8BF5-394B-913F874014FD}"/>
          </ac:picMkLst>
        </pc:picChg>
        <pc:picChg chg="add mod">
          <ac:chgData name="Guest User" userId="" providerId="Windows Live" clId="Web-{F5E3BDC4-04D4-463A-9578-46F8836192C8}" dt="2022-11-25T13:32:56.117" v="222" actId="1076"/>
          <ac:picMkLst>
            <pc:docMk/>
            <pc:sldMk cId="1090652271" sldId="270"/>
            <ac:picMk id="4" creationId="{D0E581FE-BDD7-881C-6569-107A2F528271}"/>
          </ac:picMkLst>
        </pc:picChg>
      </pc:sldChg>
    </pc:docChg>
  </pc:docChgLst>
  <pc:docChgLst>
    <pc:chgData name="Guest User" providerId="Windows Live" clId="Web-{8650DC5D-8E2B-4A1B-ADA0-B61B8E60E72E}"/>
    <pc:docChg chg="modSld">
      <pc:chgData name="Guest User" userId="" providerId="Windows Live" clId="Web-{8650DC5D-8E2B-4A1B-ADA0-B61B8E60E72E}" dt="2022-11-25T12:11:43.313" v="894"/>
      <pc:docMkLst>
        <pc:docMk/>
      </pc:docMkLst>
      <pc:sldChg chg="addSp delSp modSp mod modTransition setBg setClrOvrMap">
        <pc:chgData name="Guest User" userId="" providerId="Windows Live" clId="Web-{8650DC5D-8E2B-4A1B-ADA0-B61B8E60E72E}" dt="2022-11-25T12:10:57.593" v="890" actId="20577"/>
        <pc:sldMkLst>
          <pc:docMk/>
          <pc:sldMk cId="1827342916" sldId="264"/>
        </pc:sldMkLst>
        <pc:spChg chg="add mod ord">
          <ac:chgData name="Guest User" userId="" providerId="Windows Live" clId="Web-{8650DC5D-8E2B-4A1B-ADA0-B61B8E60E72E}" dt="2022-11-25T12:10:57.593" v="890" actId="20577"/>
          <ac:spMkLst>
            <pc:docMk/>
            <pc:sldMk cId="1827342916" sldId="264"/>
            <ac:spMk id="2" creationId="{E33B7256-ACCE-944A-EEF2-C4BF50F1EF43}"/>
          </ac:spMkLst>
        </pc:spChg>
        <pc:spChg chg="add">
          <ac:chgData name="Guest User" userId="" providerId="Windows Live" clId="Web-{8650DC5D-8E2B-4A1B-ADA0-B61B8E60E72E}" dt="2022-11-25T12:08:08.337" v="876"/>
          <ac:spMkLst>
            <pc:docMk/>
            <pc:sldMk cId="1827342916" sldId="264"/>
            <ac:spMk id="5" creationId="{CA749998-B166-6984-8BF2-C01FB94EACB1}"/>
          </ac:spMkLst>
        </pc:spChg>
        <pc:spChg chg="add del">
          <ac:chgData name="Guest User" userId="" providerId="Windows Live" clId="Web-{8650DC5D-8E2B-4A1B-ADA0-B61B8E60E72E}" dt="2022-11-25T12:05:57.911" v="843"/>
          <ac:spMkLst>
            <pc:docMk/>
            <pc:sldMk cId="1827342916" sldId="264"/>
            <ac:spMk id="9" creationId="{71B2258F-86CA-4D4D-8270-BC05FCDEBFB3}"/>
          </ac:spMkLst>
        </pc:spChg>
        <pc:spChg chg="add">
          <ac:chgData name="Guest User" userId="" providerId="Windows Live" clId="Web-{8650DC5D-8E2B-4A1B-ADA0-B61B8E60E72E}" dt="2022-11-25T12:05:57.911" v="843"/>
          <ac:spMkLst>
            <pc:docMk/>
            <pc:sldMk cId="1827342916" sldId="264"/>
            <ac:spMk id="14" creationId="{B4147794-66B7-4CDE-BC75-BBDC48B2FCEB}"/>
          </ac:spMkLst>
        </pc:spChg>
        <pc:spChg chg="add">
          <ac:chgData name="Guest User" userId="" providerId="Windows Live" clId="Web-{8650DC5D-8E2B-4A1B-ADA0-B61B8E60E72E}" dt="2022-11-25T12:05:57.911" v="843"/>
          <ac:spMkLst>
            <pc:docMk/>
            <pc:sldMk cId="1827342916" sldId="264"/>
            <ac:spMk id="16" creationId="{41202E79-1236-4DF8-9921-F47A0B079C13}"/>
          </ac:spMkLst>
        </pc:spChg>
        <pc:picChg chg="add del mod">
          <ac:chgData name="Guest User" userId="" providerId="Windows Live" clId="Web-{8650DC5D-8E2B-4A1B-ADA0-B61B8E60E72E}" dt="2022-11-25T12:03:48.751" v="792"/>
          <ac:picMkLst>
            <pc:docMk/>
            <pc:sldMk cId="1827342916" sldId="264"/>
            <ac:picMk id="3" creationId="{B59BCEFF-F611-A4DC-D2F5-114F3A26F569}"/>
          </ac:picMkLst>
        </pc:picChg>
        <pc:picChg chg="add mod">
          <ac:chgData name="Guest User" userId="" providerId="Windows Live" clId="Web-{8650DC5D-8E2B-4A1B-ADA0-B61B8E60E72E}" dt="2022-11-25T12:05:57.911" v="843"/>
          <ac:picMkLst>
            <pc:docMk/>
            <pc:sldMk cId="1827342916" sldId="264"/>
            <ac:picMk id="4" creationId="{A5E72283-1B4E-CA14-471E-9BFAA35AC5FE}"/>
          </ac:picMkLst>
        </pc:picChg>
        <pc:picChg chg="add mod">
          <ac:chgData name="Guest User" userId="" providerId="Windows Live" clId="Web-{8650DC5D-8E2B-4A1B-ADA0-B61B8E60E72E}" dt="2022-11-25T12:08:36.119" v="880" actId="14100"/>
          <ac:picMkLst>
            <pc:docMk/>
            <pc:sldMk cId="1827342916" sldId="264"/>
            <ac:picMk id="6" creationId="{77492471-11AD-410D-A927-BE9F10B22A63}"/>
          </ac:picMkLst>
        </pc:picChg>
        <pc:picChg chg="add mod">
          <ac:chgData name="Guest User" userId="" providerId="Windows Live" clId="Web-{8650DC5D-8E2B-4A1B-ADA0-B61B8E60E72E}" dt="2022-11-25T12:10:25.326" v="885" actId="14100"/>
          <ac:picMkLst>
            <pc:docMk/>
            <pc:sldMk cId="1827342916" sldId="264"/>
            <ac:picMk id="7" creationId="{BF963F00-9828-62AB-CD5C-E934AF951691}"/>
          </ac:picMkLst>
        </pc:picChg>
      </pc:sldChg>
      <pc:sldChg chg="addSp delSp modSp mod setBg setClrOvrMap">
        <pc:chgData name="Guest User" userId="" providerId="Windows Live" clId="Web-{8650DC5D-8E2B-4A1B-ADA0-B61B8E60E72E}" dt="2022-11-25T11:59:42.649" v="654" actId="20577"/>
        <pc:sldMkLst>
          <pc:docMk/>
          <pc:sldMk cId="3449269886" sldId="269"/>
        </pc:sldMkLst>
        <pc:spChg chg="add mod ord">
          <ac:chgData name="Guest User" userId="" providerId="Windows Live" clId="Web-{8650DC5D-8E2B-4A1B-ADA0-B61B8E60E72E}" dt="2022-11-25T11:59:42.649" v="654" actId="20577"/>
          <ac:spMkLst>
            <pc:docMk/>
            <pc:sldMk cId="3449269886" sldId="269"/>
            <ac:spMk id="2" creationId="{5857A95C-4AB5-70C0-2BFE-9E97248CE0CD}"/>
          </ac:spMkLst>
        </pc:spChg>
        <pc:spChg chg="add del mod">
          <ac:chgData name="Guest User" userId="" providerId="Windows Live" clId="Web-{8650DC5D-8E2B-4A1B-ADA0-B61B8E60E72E}" dt="2022-11-25T11:58:39.522" v="631"/>
          <ac:spMkLst>
            <pc:docMk/>
            <pc:sldMk cId="3449269886" sldId="269"/>
            <ac:spMk id="5" creationId="{BBDF729D-CDC8-12A0-449F-517D8787CEE1}"/>
          </ac:spMkLst>
        </pc:spChg>
        <pc:picChg chg="add del mod">
          <ac:chgData name="Guest User" userId="" providerId="Windows Live" clId="Web-{8650DC5D-8E2B-4A1B-ADA0-B61B8E60E72E}" dt="2022-11-25T11:58:45.272" v="635"/>
          <ac:picMkLst>
            <pc:docMk/>
            <pc:sldMk cId="3449269886" sldId="269"/>
            <ac:picMk id="3" creationId="{2FAB7DE2-435E-BD3C-6DB9-ECE925B34269}"/>
          </ac:picMkLst>
        </pc:picChg>
        <pc:picChg chg="add del mod">
          <ac:chgData name="Guest User" userId="" providerId="Windows Live" clId="Web-{8650DC5D-8E2B-4A1B-ADA0-B61B8E60E72E}" dt="2022-11-25T11:58:39.522" v="632"/>
          <ac:picMkLst>
            <pc:docMk/>
            <pc:sldMk cId="3449269886" sldId="269"/>
            <ac:picMk id="4" creationId="{113331ED-9586-6E00-DE45-AACE771BF9B5}"/>
          </ac:picMkLst>
        </pc:picChg>
        <pc:picChg chg="add mod">
          <ac:chgData name="Guest User" userId="" providerId="Windows Live" clId="Web-{8650DC5D-8E2B-4A1B-ADA0-B61B8E60E72E}" dt="2022-11-25T11:59:25.601" v="651" actId="1076"/>
          <ac:picMkLst>
            <pc:docMk/>
            <pc:sldMk cId="3449269886" sldId="269"/>
            <ac:picMk id="9" creationId="{8EE57608-120B-5BED-124B-390EB423D219}"/>
          </ac:picMkLst>
        </pc:picChg>
        <pc:cxnChg chg="add del">
          <ac:chgData name="Guest User" userId="" providerId="Windows Live" clId="Web-{8650DC5D-8E2B-4A1B-ADA0-B61B8E60E72E}" dt="2022-11-25T11:58:41.116" v="633"/>
          <ac:cxnSpMkLst>
            <pc:docMk/>
            <pc:sldMk cId="3449269886" sldId="269"/>
            <ac:cxnSpMk id="8" creationId="{15F1CC53-719A-4763-BF30-5E25A63CEF3C}"/>
          </ac:cxnSpMkLst>
        </pc:cxnChg>
        <pc:cxnChg chg="add del">
          <ac:chgData name="Guest User" userId="" providerId="Windows Live" clId="Web-{8650DC5D-8E2B-4A1B-ADA0-B61B8E60E72E}" dt="2022-11-25T11:58:41.116" v="633"/>
          <ac:cxnSpMkLst>
            <pc:docMk/>
            <pc:sldMk cId="3449269886" sldId="269"/>
            <ac:cxnSpMk id="10" creationId="{FBC3B7EE-8632-4756-A078-1B3B0DF3B53E}"/>
          </ac:cxnSpMkLst>
        </pc:cxnChg>
      </pc:sldChg>
      <pc:sldChg chg="addSp delSp modSp mod setBg setClrOvrMap">
        <pc:chgData name="Guest User" userId="" providerId="Windows Live" clId="Web-{8650DC5D-8E2B-4A1B-ADA0-B61B8E60E72E}" dt="2022-11-25T12:11:43.313" v="894"/>
        <pc:sldMkLst>
          <pc:docMk/>
          <pc:sldMk cId="1090652271" sldId="270"/>
        </pc:sldMkLst>
        <pc:spChg chg="add mod ord">
          <ac:chgData name="Guest User" userId="" providerId="Windows Live" clId="Web-{8650DC5D-8E2B-4A1B-ADA0-B61B8E60E72E}" dt="2022-11-25T12:11:43.313" v="894"/>
          <ac:spMkLst>
            <pc:docMk/>
            <pc:sldMk cId="1090652271" sldId="270"/>
            <ac:spMk id="2" creationId="{02291F42-0828-5DAD-93BB-5A0145491B9A}"/>
          </ac:spMkLst>
        </pc:spChg>
        <pc:spChg chg="add del">
          <ac:chgData name="Guest User" userId="" providerId="Windows Live" clId="Web-{8650DC5D-8E2B-4A1B-ADA0-B61B8E60E72E}" dt="2022-11-25T12:11:43.313" v="894"/>
          <ac:spMkLst>
            <pc:docMk/>
            <pc:sldMk cId="1090652271" sldId="270"/>
            <ac:spMk id="5" creationId="{04812C46-200A-4DEB-A05E-3ED6C68C2387}"/>
          </ac:spMkLst>
        </pc:spChg>
        <pc:spChg chg="add del">
          <ac:chgData name="Guest User" userId="" providerId="Windows Live" clId="Web-{8650DC5D-8E2B-4A1B-ADA0-B61B8E60E72E}" dt="2022-11-25T12:11:43.313" v="894"/>
          <ac:spMkLst>
            <pc:docMk/>
            <pc:sldMk cId="1090652271" sldId="270"/>
            <ac:spMk id="6" creationId="{D1EA859B-E555-4109-94F3-6700E046E008}"/>
          </ac:spMkLst>
        </pc:spChg>
        <pc:spChg chg="add del">
          <ac:chgData name="Guest User" userId="" providerId="Windows Live" clId="Web-{8650DC5D-8E2B-4A1B-ADA0-B61B8E60E72E}" dt="2022-11-25T11:55:17.437" v="600"/>
          <ac:spMkLst>
            <pc:docMk/>
            <pc:sldMk cId="1090652271" sldId="270"/>
            <ac:spMk id="10" creationId="{B32DC26D-8B9B-4CC1-B3CC-D3EA0FB162CD}"/>
          </ac:spMkLst>
        </pc:spChg>
        <pc:spChg chg="add del">
          <ac:chgData name="Guest User" userId="" providerId="Windows Live" clId="Web-{8650DC5D-8E2B-4A1B-ADA0-B61B8E60E72E}" dt="2022-11-25T11:55:51.720" v="608"/>
          <ac:spMkLst>
            <pc:docMk/>
            <pc:sldMk cId="1090652271" sldId="270"/>
            <ac:spMk id="17" creationId="{4038CB10-1F5C-4D54-9DF7-12586DE5B007}"/>
          </ac:spMkLst>
        </pc:spChg>
        <pc:spChg chg="add del">
          <ac:chgData name="Guest User" userId="" providerId="Windows Live" clId="Web-{8650DC5D-8E2B-4A1B-ADA0-B61B8E60E72E}" dt="2022-11-25T11:55:51.720" v="608"/>
          <ac:spMkLst>
            <pc:docMk/>
            <pc:sldMk cId="1090652271" sldId="270"/>
            <ac:spMk id="18" creationId="{73ED6512-6858-4552-B699-9A97FE9A4EA2}"/>
          </ac:spMkLst>
        </pc:spChg>
        <pc:picChg chg="add del mod">
          <ac:chgData name="Guest User" userId="" providerId="Windows Live" clId="Web-{8650DC5D-8E2B-4A1B-ADA0-B61B8E60E72E}" dt="2022-11-25T11:59:45.352" v="655"/>
          <ac:picMkLst>
            <pc:docMk/>
            <pc:sldMk cId="1090652271" sldId="270"/>
            <ac:picMk id="3" creationId="{B75602CF-F002-B1A9-C8D1-58A575D29DD5}"/>
          </ac:picMkLst>
        </pc:picChg>
        <pc:picChg chg="add del mod">
          <ac:chgData name="Guest User" userId="" providerId="Windows Live" clId="Web-{8650DC5D-8E2B-4A1B-ADA0-B61B8E60E72E}" dt="2022-11-25T12:11:43.313" v="894"/>
          <ac:picMkLst>
            <pc:docMk/>
            <pc:sldMk cId="1090652271" sldId="270"/>
            <ac:picMk id="4" creationId="{7D09BAEC-96E2-4EEE-2C86-17E663590C28}"/>
          </ac:picMkLst>
        </pc:picChg>
        <pc:cxnChg chg="add del">
          <ac:chgData name="Guest User" userId="" providerId="Windows Live" clId="Web-{8650DC5D-8E2B-4A1B-ADA0-B61B8E60E72E}" dt="2022-11-25T11:55:17.437" v="600"/>
          <ac:cxnSpMkLst>
            <pc:docMk/>
            <pc:sldMk cId="1090652271" sldId="270"/>
            <ac:cxnSpMk id="8" creationId="{15F1CC53-719A-4763-BF30-5E25A63CEF3C}"/>
          </ac:cxnSpMkLst>
        </pc:cxnChg>
        <pc:cxnChg chg="add del">
          <ac:chgData name="Guest User" userId="" providerId="Windows Live" clId="Web-{8650DC5D-8E2B-4A1B-ADA0-B61B8E60E72E}" dt="2022-11-25T11:55:17.437" v="600"/>
          <ac:cxnSpMkLst>
            <pc:docMk/>
            <pc:sldMk cId="1090652271" sldId="270"/>
            <ac:cxnSpMk id="12" creationId="{FBB7ADC3-53A0-44F2-914A-78CADAF33411}"/>
          </ac:cxnSpMkLst>
        </pc:cxnChg>
        <pc:cxnChg chg="add del">
          <ac:chgData name="Guest User" userId="" providerId="Windows Live" clId="Web-{8650DC5D-8E2B-4A1B-ADA0-B61B8E60E72E}" dt="2022-11-25T11:55:26.141" v="602"/>
          <ac:cxnSpMkLst>
            <pc:docMk/>
            <pc:sldMk cId="1090652271" sldId="270"/>
            <ac:cxnSpMk id="14" creationId="{9200C8B5-FB5A-4F8B-A9BD-693C051418A3}"/>
          </ac:cxnSpMkLst>
        </pc:cxnChg>
        <pc:cxnChg chg="add del">
          <ac:chgData name="Guest User" userId="" providerId="Windows Live" clId="Web-{8650DC5D-8E2B-4A1B-ADA0-B61B8E60E72E}" dt="2022-11-25T11:55:51.720" v="608"/>
          <ac:cxnSpMkLst>
            <pc:docMk/>
            <pc:sldMk cId="1090652271" sldId="270"/>
            <ac:cxnSpMk id="16" creationId="{15F1CC53-719A-4763-BF30-5E25A63CEF3C}"/>
          </ac:cxnSpMkLst>
        </pc:cxnChg>
      </pc:sldChg>
    </pc:docChg>
  </pc:docChgLst>
  <pc:docChgLst>
    <pc:chgData name="Guest User" providerId="Windows Live" clId="Web-{F14F47F5-0ED0-46CF-9CF2-A1F11A2F1BEC}"/>
    <pc:docChg chg="addSld delSld modSld">
      <pc:chgData name="Guest User" userId="" providerId="Windows Live" clId="Web-{F14F47F5-0ED0-46CF-9CF2-A1F11A2F1BEC}" dt="2022-11-25T13:47:47.822" v="212" actId="1076"/>
      <pc:docMkLst>
        <pc:docMk/>
      </pc:docMkLst>
      <pc:sldChg chg="modSp">
        <pc:chgData name="Guest User" userId="" providerId="Windows Live" clId="Web-{F14F47F5-0ED0-46CF-9CF2-A1F11A2F1BEC}" dt="2022-11-25T13:35:32.848" v="18" actId="20577"/>
        <pc:sldMkLst>
          <pc:docMk/>
          <pc:sldMk cId="1090652271" sldId="270"/>
        </pc:sldMkLst>
        <pc:spChg chg="mod">
          <ac:chgData name="Guest User" userId="" providerId="Windows Live" clId="Web-{F14F47F5-0ED0-46CF-9CF2-A1F11A2F1BEC}" dt="2022-11-25T13:35:32.848" v="18" actId="20577"/>
          <ac:spMkLst>
            <pc:docMk/>
            <pc:sldMk cId="1090652271" sldId="270"/>
            <ac:spMk id="2" creationId="{02291F42-0828-5DAD-93BB-5A0145491B9A}"/>
          </ac:spMkLst>
        </pc:spChg>
      </pc:sldChg>
      <pc:sldChg chg="addSp modSp new">
        <pc:chgData name="Guest User" userId="" providerId="Windows Live" clId="Web-{F14F47F5-0ED0-46CF-9CF2-A1F11A2F1BEC}" dt="2022-11-25T13:39:37.839" v="112" actId="20577"/>
        <pc:sldMkLst>
          <pc:docMk/>
          <pc:sldMk cId="562298158" sldId="274"/>
        </pc:sldMkLst>
        <pc:spChg chg="add mod">
          <ac:chgData name="Guest User" userId="" providerId="Windows Live" clId="Web-{F14F47F5-0ED0-46CF-9CF2-A1F11A2F1BEC}" dt="2022-11-25T13:39:37.839" v="112" actId="20577"/>
          <ac:spMkLst>
            <pc:docMk/>
            <pc:sldMk cId="562298158" sldId="274"/>
            <ac:spMk id="2" creationId="{2C8A5C8C-3366-046B-914E-CF87A50377D4}"/>
          </ac:spMkLst>
        </pc:spChg>
      </pc:sldChg>
      <pc:sldChg chg="addSp delSp modSp new del">
        <pc:chgData name="Guest User" userId="" providerId="Windows Live" clId="Web-{F14F47F5-0ED0-46CF-9CF2-A1F11A2F1BEC}" dt="2022-11-25T13:36:45.506" v="23"/>
        <pc:sldMkLst>
          <pc:docMk/>
          <pc:sldMk cId="1013178506" sldId="274"/>
        </pc:sldMkLst>
        <pc:spChg chg="add del mod">
          <ac:chgData name="Guest User" userId="" providerId="Windows Live" clId="Web-{F14F47F5-0ED0-46CF-9CF2-A1F11A2F1BEC}" dt="2022-11-25T13:36:25.646" v="22"/>
          <ac:spMkLst>
            <pc:docMk/>
            <pc:sldMk cId="1013178506" sldId="274"/>
            <ac:spMk id="2" creationId="{C4E110D6-1686-F64B-AE4D-9A1854104FDD}"/>
          </ac:spMkLst>
        </pc:spChg>
      </pc:sldChg>
      <pc:sldChg chg="addSp modSp new">
        <pc:chgData name="Guest User" userId="" providerId="Windows Live" clId="Web-{F14F47F5-0ED0-46CF-9CF2-A1F11A2F1BEC}" dt="2022-11-25T13:42:02.625" v="144" actId="20577"/>
        <pc:sldMkLst>
          <pc:docMk/>
          <pc:sldMk cId="1887761245" sldId="275"/>
        </pc:sldMkLst>
        <pc:spChg chg="add mod">
          <ac:chgData name="Guest User" userId="" providerId="Windows Live" clId="Web-{F14F47F5-0ED0-46CF-9CF2-A1F11A2F1BEC}" dt="2022-11-25T13:42:02.625" v="144" actId="20577"/>
          <ac:spMkLst>
            <pc:docMk/>
            <pc:sldMk cId="1887761245" sldId="275"/>
            <ac:spMk id="2" creationId="{0BE273C1-037B-7F3D-0D2E-F15192B64C38}"/>
          </ac:spMkLst>
        </pc:spChg>
      </pc:sldChg>
      <pc:sldChg chg="addSp modSp new">
        <pc:chgData name="Guest User" userId="" providerId="Windows Live" clId="Web-{F14F47F5-0ED0-46CF-9CF2-A1F11A2F1BEC}" dt="2022-11-25T13:47:47.822" v="212" actId="1076"/>
        <pc:sldMkLst>
          <pc:docMk/>
          <pc:sldMk cId="3886885116" sldId="276"/>
        </pc:sldMkLst>
        <pc:spChg chg="add mod">
          <ac:chgData name="Guest User" userId="" providerId="Windows Live" clId="Web-{F14F47F5-0ED0-46CF-9CF2-A1F11A2F1BEC}" dt="2022-11-25T13:47:18.727" v="207" actId="20577"/>
          <ac:spMkLst>
            <pc:docMk/>
            <pc:sldMk cId="3886885116" sldId="276"/>
            <ac:spMk id="2" creationId="{9B15D034-9FA1-BF3C-C2F8-2EE6AD2298FF}"/>
          </ac:spMkLst>
        </pc:spChg>
        <pc:picChg chg="add mod">
          <ac:chgData name="Guest User" userId="" providerId="Windows Live" clId="Web-{F14F47F5-0ED0-46CF-9CF2-A1F11A2F1BEC}" dt="2022-11-25T13:47:47.822" v="212" actId="1076"/>
          <ac:picMkLst>
            <pc:docMk/>
            <pc:sldMk cId="3886885116" sldId="276"/>
            <ac:picMk id="3" creationId="{C1A59717-22C7-4BAB-EA9D-B376A52EFFD9}"/>
          </ac:picMkLst>
        </pc:picChg>
      </pc:sldChg>
      <pc:sldChg chg="addSp modSp new">
        <pc:chgData name="Guest User" userId="" providerId="Windows Live" clId="Web-{F14F47F5-0ED0-46CF-9CF2-A1F11A2F1BEC}" dt="2022-11-25T13:45:04.098" v="205" actId="20577"/>
        <pc:sldMkLst>
          <pc:docMk/>
          <pc:sldMk cId="636626250" sldId="277"/>
        </pc:sldMkLst>
        <pc:spChg chg="add mod">
          <ac:chgData name="Guest User" userId="" providerId="Windows Live" clId="Web-{F14F47F5-0ED0-46CF-9CF2-A1F11A2F1BEC}" dt="2022-11-25T13:45:04.098" v="205" actId="20577"/>
          <ac:spMkLst>
            <pc:docMk/>
            <pc:sldMk cId="636626250" sldId="277"/>
            <ac:spMk id="2" creationId="{12E4B01F-A0E2-42FD-79C4-0305BC215168}"/>
          </ac:spMkLst>
        </pc:spChg>
      </pc:sldChg>
    </pc:docChg>
  </pc:docChgLst>
  <pc:docChgLst>
    <pc:chgData name="Tarun Singh" userId="45676750f0056fe8" providerId="LiveId" clId="{0FC8B34C-8AD8-4E7C-BF26-54E7284E201A}"/>
    <pc:docChg chg="undo custSel addSld delSld modSld sldOrd">
      <pc:chgData name="Tarun Singh" userId="45676750f0056fe8" providerId="LiveId" clId="{0FC8B34C-8AD8-4E7C-BF26-54E7284E201A}" dt="2022-11-25T14:34:00.769" v="1625" actId="1076"/>
      <pc:docMkLst>
        <pc:docMk/>
      </pc:docMkLst>
      <pc:sldChg chg="modSp mod ord">
        <pc:chgData name="Tarun Singh" userId="45676750f0056fe8" providerId="LiveId" clId="{0FC8B34C-8AD8-4E7C-BF26-54E7284E201A}" dt="2022-11-25T13:24:46.132" v="1286" actId="1076"/>
        <pc:sldMkLst>
          <pc:docMk/>
          <pc:sldMk cId="1167400457" sldId="258"/>
        </pc:sldMkLst>
        <pc:spChg chg="mod">
          <ac:chgData name="Tarun Singh" userId="45676750f0056fe8" providerId="LiveId" clId="{0FC8B34C-8AD8-4E7C-BF26-54E7284E201A}" dt="2022-11-25T13:24:46.132" v="1286" actId="1076"/>
          <ac:spMkLst>
            <pc:docMk/>
            <pc:sldMk cId="1167400457" sldId="258"/>
            <ac:spMk id="5" creationId="{650D8943-FFF8-9873-59B5-1F6743D9F2F6}"/>
          </ac:spMkLst>
        </pc:spChg>
        <pc:picChg chg="mod">
          <ac:chgData name="Tarun Singh" userId="45676750f0056fe8" providerId="LiveId" clId="{0FC8B34C-8AD8-4E7C-BF26-54E7284E201A}" dt="2022-11-25T13:10:13.840" v="1234" actId="1076"/>
          <ac:picMkLst>
            <pc:docMk/>
            <pc:sldMk cId="1167400457" sldId="258"/>
            <ac:picMk id="3" creationId="{33EBCC83-7647-4C0C-A7E7-58A196EBA2FE}"/>
          </ac:picMkLst>
        </pc:picChg>
      </pc:sldChg>
      <pc:sldChg chg="modSp mod">
        <pc:chgData name="Tarun Singh" userId="45676750f0056fe8" providerId="LiveId" clId="{0FC8B34C-8AD8-4E7C-BF26-54E7284E201A}" dt="2022-11-25T13:25:12.707" v="1289" actId="20577"/>
        <pc:sldMkLst>
          <pc:docMk/>
          <pc:sldMk cId="905113206" sldId="259"/>
        </pc:sldMkLst>
        <pc:spChg chg="mod">
          <ac:chgData name="Tarun Singh" userId="45676750f0056fe8" providerId="LiveId" clId="{0FC8B34C-8AD8-4E7C-BF26-54E7284E201A}" dt="2022-11-25T13:25:12.707" v="1289" actId="20577"/>
          <ac:spMkLst>
            <pc:docMk/>
            <pc:sldMk cId="905113206" sldId="259"/>
            <ac:spMk id="3" creationId="{04DF6803-DAFE-F9F0-F7FC-90443D869805}"/>
          </ac:spMkLst>
        </pc:spChg>
        <pc:spChg chg="mod">
          <ac:chgData name="Tarun Singh" userId="45676750f0056fe8" providerId="LiveId" clId="{0FC8B34C-8AD8-4E7C-BF26-54E7284E201A}" dt="2022-11-25T13:24:54.694" v="1287" actId="1076"/>
          <ac:spMkLst>
            <pc:docMk/>
            <pc:sldMk cId="905113206" sldId="259"/>
            <ac:spMk id="5" creationId="{A22CE58C-AD73-3824-51E4-71C02AD11F29}"/>
          </ac:spMkLst>
        </pc:spChg>
      </pc:sldChg>
      <pc:sldChg chg="addSp delSp modSp mod setBg delDesignElem">
        <pc:chgData name="Tarun Singh" userId="45676750f0056fe8" providerId="LiveId" clId="{0FC8B34C-8AD8-4E7C-BF26-54E7284E201A}" dt="2022-11-25T13:36:35.942" v="1410" actId="20577"/>
        <pc:sldMkLst>
          <pc:docMk/>
          <pc:sldMk cId="3163645885" sldId="260"/>
        </pc:sldMkLst>
        <pc:spChg chg="mod">
          <ac:chgData name="Tarun Singh" userId="45676750f0056fe8" providerId="LiveId" clId="{0FC8B34C-8AD8-4E7C-BF26-54E7284E201A}" dt="2022-11-25T13:36:35.942" v="1410" actId="20577"/>
          <ac:spMkLst>
            <pc:docMk/>
            <pc:sldMk cId="3163645885" sldId="260"/>
            <ac:spMk id="3" creationId="{53079B9B-79F7-999C-875C-3DBC3BAAF4BC}"/>
          </ac:spMkLst>
        </pc:spChg>
        <pc:spChg chg="del mod">
          <ac:chgData name="Tarun Singh" userId="45676750f0056fe8" providerId="LiveId" clId="{0FC8B34C-8AD8-4E7C-BF26-54E7284E201A}" dt="2022-11-25T09:55:00.969" v="2"/>
          <ac:spMkLst>
            <pc:docMk/>
            <pc:sldMk cId="3163645885" sldId="260"/>
            <ac:spMk id="9" creationId="{744DF8D6-1805-A7B4-B837-0A8BAACCB245}"/>
          </ac:spMkLst>
        </pc:spChg>
        <pc:picChg chg="mod">
          <ac:chgData name="Tarun Singh" userId="45676750f0056fe8" providerId="LiveId" clId="{0FC8B34C-8AD8-4E7C-BF26-54E7284E201A}" dt="2022-11-25T13:36:33.063" v="1409" actId="1076"/>
          <ac:picMkLst>
            <pc:docMk/>
            <pc:sldMk cId="3163645885" sldId="260"/>
            <ac:picMk id="7" creationId="{2897FE01-F86D-1092-5E65-5A7818401DC0}"/>
          </ac:picMkLst>
        </pc:picChg>
        <pc:cxnChg chg="add del">
          <ac:chgData name="Tarun Singh" userId="45676750f0056fe8" providerId="LiveId" clId="{0FC8B34C-8AD8-4E7C-BF26-54E7284E201A}" dt="2022-11-25T11:59:05.984" v="1183"/>
          <ac:cxnSpMkLst>
            <pc:docMk/>
            <pc:sldMk cId="3163645885" sldId="260"/>
            <ac:cxnSpMk id="12" creationId="{9200C8B5-FB5A-4F8B-A9BD-693C051418A3}"/>
          </ac:cxnSpMkLst>
        </pc:cxnChg>
      </pc:sldChg>
      <pc:sldChg chg="addSp delSp modSp new mod ord">
        <pc:chgData name="Tarun Singh" userId="45676750f0056fe8" providerId="LiveId" clId="{0FC8B34C-8AD8-4E7C-BF26-54E7284E201A}" dt="2022-11-25T13:08:54.124" v="1233" actId="115"/>
        <pc:sldMkLst>
          <pc:docMk/>
          <pc:sldMk cId="4160571639" sldId="261"/>
        </pc:sldMkLst>
        <pc:spChg chg="add mod">
          <ac:chgData name="Tarun Singh" userId="45676750f0056fe8" providerId="LiveId" clId="{0FC8B34C-8AD8-4E7C-BF26-54E7284E201A}" dt="2022-11-25T13:08:54.124" v="1233" actId="115"/>
          <ac:spMkLst>
            <pc:docMk/>
            <pc:sldMk cId="4160571639" sldId="261"/>
            <ac:spMk id="3" creationId="{9689FFE6-66E2-A0E6-1E3D-61854CFB4AF8}"/>
          </ac:spMkLst>
        </pc:spChg>
        <pc:spChg chg="add del">
          <ac:chgData name="Tarun Singh" userId="45676750f0056fe8" providerId="LiveId" clId="{0FC8B34C-8AD8-4E7C-BF26-54E7284E201A}" dt="2022-11-25T09:59:26.869" v="65" actId="22"/>
          <ac:spMkLst>
            <pc:docMk/>
            <pc:sldMk cId="4160571639" sldId="261"/>
            <ac:spMk id="5" creationId="{0D8E78FC-7F46-424A-F6B4-7A64A0755A3F}"/>
          </ac:spMkLst>
        </pc:spChg>
        <pc:graphicFrameChg chg="add mod modGraphic">
          <ac:chgData name="Tarun Singh" userId="45676750f0056fe8" providerId="LiveId" clId="{0FC8B34C-8AD8-4E7C-BF26-54E7284E201A}" dt="2022-11-25T12:01:06.350" v="1192" actId="14100"/>
          <ac:graphicFrameMkLst>
            <pc:docMk/>
            <pc:sldMk cId="4160571639" sldId="261"/>
            <ac:graphicFrameMk id="6" creationId="{A10EA830-1349-07E0-0D49-359F648619AA}"/>
          </ac:graphicFrameMkLst>
        </pc:graphicFrameChg>
      </pc:sldChg>
      <pc:sldChg chg="addSp modSp new mod">
        <pc:chgData name="Tarun Singh" userId="45676750f0056fe8" providerId="LiveId" clId="{0FC8B34C-8AD8-4E7C-BF26-54E7284E201A}" dt="2022-11-25T12:58:13.092" v="1194" actId="1076"/>
        <pc:sldMkLst>
          <pc:docMk/>
          <pc:sldMk cId="2741077872" sldId="262"/>
        </pc:sldMkLst>
        <pc:spChg chg="add mod">
          <ac:chgData name="Tarun Singh" userId="45676750f0056fe8" providerId="LiveId" clId="{0FC8B34C-8AD8-4E7C-BF26-54E7284E201A}" dt="2022-11-25T12:58:13.092" v="1194" actId="1076"/>
          <ac:spMkLst>
            <pc:docMk/>
            <pc:sldMk cId="2741077872" sldId="262"/>
            <ac:spMk id="3" creationId="{C6280B54-90C0-C9EA-EE60-477095C36F11}"/>
          </ac:spMkLst>
        </pc:spChg>
      </pc:sldChg>
      <pc:sldChg chg="new del ord">
        <pc:chgData name="Tarun Singh" userId="45676750f0056fe8" providerId="LiveId" clId="{0FC8B34C-8AD8-4E7C-BF26-54E7284E201A}" dt="2022-11-25T11:15:18.938" v="519" actId="47"/>
        <pc:sldMkLst>
          <pc:docMk/>
          <pc:sldMk cId="3068390730" sldId="263"/>
        </pc:sldMkLst>
      </pc:sldChg>
      <pc:sldChg chg="addSp delSp add del ord delDesignElem">
        <pc:chgData name="Tarun Singh" userId="45676750f0056fe8" providerId="LiveId" clId="{0FC8B34C-8AD8-4E7C-BF26-54E7284E201A}" dt="2022-11-25T13:30:58.476" v="1328"/>
        <pc:sldMkLst>
          <pc:docMk/>
          <pc:sldMk cId="1827342916" sldId="264"/>
        </pc:sldMkLst>
        <pc:spChg chg="add del">
          <ac:chgData name="Tarun Singh" userId="45676750f0056fe8" providerId="LiveId" clId="{0FC8B34C-8AD8-4E7C-BF26-54E7284E201A}" dt="2022-11-25T13:30:58.476" v="1328"/>
          <ac:spMkLst>
            <pc:docMk/>
            <pc:sldMk cId="1827342916" sldId="264"/>
            <ac:spMk id="14" creationId="{B4147794-66B7-4CDE-BC75-BBDC48B2FCEB}"/>
          </ac:spMkLst>
        </pc:spChg>
        <pc:spChg chg="add del">
          <ac:chgData name="Tarun Singh" userId="45676750f0056fe8" providerId="LiveId" clId="{0FC8B34C-8AD8-4E7C-BF26-54E7284E201A}" dt="2022-11-25T13:30:58.476" v="1328"/>
          <ac:spMkLst>
            <pc:docMk/>
            <pc:sldMk cId="1827342916" sldId="264"/>
            <ac:spMk id="16" creationId="{41202E79-1236-4DF8-9921-F47A0B079C13}"/>
          </ac:spMkLst>
        </pc:spChg>
      </pc:sldChg>
      <pc:sldChg chg="add del ord">
        <pc:chgData name="Tarun Singh" userId="45676750f0056fe8" providerId="LiveId" clId="{0FC8B34C-8AD8-4E7C-BF26-54E7284E201A}" dt="2022-11-25T11:15:19.582" v="521" actId="47"/>
        <pc:sldMkLst>
          <pc:docMk/>
          <pc:sldMk cId="1853134890" sldId="265"/>
        </pc:sldMkLst>
      </pc:sldChg>
      <pc:sldChg chg="add del">
        <pc:chgData name="Tarun Singh" userId="45676750f0056fe8" providerId="LiveId" clId="{0FC8B34C-8AD8-4E7C-BF26-54E7284E201A}" dt="2022-11-25T11:15:19.252" v="520" actId="47"/>
        <pc:sldMkLst>
          <pc:docMk/>
          <pc:sldMk cId="3566465901" sldId="266"/>
        </pc:sldMkLst>
      </pc:sldChg>
      <pc:sldChg chg="addSp modSp add mod ord">
        <pc:chgData name="Tarun Singh" userId="45676750f0056fe8" providerId="LiveId" clId="{0FC8B34C-8AD8-4E7C-BF26-54E7284E201A}" dt="2022-11-25T14:02:44.053" v="1446" actId="403"/>
        <pc:sldMkLst>
          <pc:docMk/>
          <pc:sldMk cId="3789770018" sldId="267"/>
        </pc:sldMkLst>
        <pc:spChg chg="add mod">
          <ac:chgData name="Tarun Singh" userId="45676750f0056fe8" providerId="LiveId" clId="{0FC8B34C-8AD8-4E7C-BF26-54E7284E201A}" dt="2022-11-25T14:02:44.053" v="1446" actId="403"/>
          <ac:spMkLst>
            <pc:docMk/>
            <pc:sldMk cId="3789770018" sldId="267"/>
            <ac:spMk id="3" creationId="{07DBE9CB-8AA2-D82A-1A9A-79787246F577}"/>
          </ac:spMkLst>
        </pc:spChg>
        <pc:spChg chg="add mod">
          <ac:chgData name="Tarun Singh" userId="45676750f0056fe8" providerId="LiveId" clId="{0FC8B34C-8AD8-4E7C-BF26-54E7284E201A}" dt="2022-11-25T13:26:56.140" v="1291" actId="115"/>
          <ac:spMkLst>
            <pc:docMk/>
            <pc:sldMk cId="3789770018" sldId="267"/>
            <ac:spMk id="7" creationId="{E1D78120-A72A-01DF-11E8-B69CB3BFE8B7}"/>
          </ac:spMkLst>
        </pc:spChg>
        <pc:spChg chg="add mod">
          <ac:chgData name="Tarun Singh" userId="45676750f0056fe8" providerId="LiveId" clId="{0FC8B34C-8AD8-4E7C-BF26-54E7284E201A}" dt="2022-11-25T13:27:03.980" v="1293" actId="115"/>
          <ac:spMkLst>
            <pc:docMk/>
            <pc:sldMk cId="3789770018" sldId="267"/>
            <ac:spMk id="9" creationId="{606D4511-4C79-2727-D507-7692ADAC1B06}"/>
          </ac:spMkLst>
        </pc:spChg>
        <pc:picChg chg="add mod">
          <ac:chgData name="Tarun Singh" userId="45676750f0056fe8" providerId="LiveId" clId="{0FC8B34C-8AD8-4E7C-BF26-54E7284E201A}" dt="2022-11-25T13:36:39.668" v="1411" actId="1076"/>
          <ac:picMkLst>
            <pc:docMk/>
            <pc:sldMk cId="3789770018" sldId="267"/>
            <ac:picMk id="5" creationId="{57194939-416E-E14C-2B7F-5C7CA3422C11}"/>
          </ac:picMkLst>
        </pc:picChg>
      </pc:sldChg>
      <pc:sldChg chg="addSp delSp modSp add mod ord">
        <pc:chgData name="Tarun Singh" userId="45676750f0056fe8" providerId="LiveId" clId="{0FC8B34C-8AD8-4E7C-BF26-54E7284E201A}" dt="2022-11-25T13:28:27.094" v="1303" actId="20577"/>
        <pc:sldMkLst>
          <pc:docMk/>
          <pc:sldMk cId="3897082501" sldId="268"/>
        </pc:sldMkLst>
        <pc:spChg chg="add del mod">
          <ac:chgData name="Tarun Singh" userId="45676750f0056fe8" providerId="LiveId" clId="{0FC8B34C-8AD8-4E7C-BF26-54E7284E201A}" dt="2022-11-25T12:58:24.619" v="1195" actId="115"/>
          <ac:spMkLst>
            <pc:docMk/>
            <pc:sldMk cId="3897082501" sldId="268"/>
            <ac:spMk id="3" creationId="{72C29538-3B0F-7421-B697-9BCAFA8EDA1D}"/>
          </ac:spMkLst>
        </pc:spChg>
        <pc:spChg chg="add del mod">
          <ac:chgData name="Tarun Singh" userId="45676750f0056fe8" providerId="LiveId" clId="{0FC8B34C-8AD8-4E7C-BF26-54E7284E201A}" dt="2022-11-25T11:39:59.842" v="1107"/>
          <ac:spMkLst>
            <pc:docMk/>
            <pc:sldMk cId="3897082501" sldId="268"/>
            <ac:spMk id="5" creationId="{2F1E116A-3E6E-99F2-AADC-ADB0A8462AF4}"/>
          </ac:spMkLst>
        </pc:spChg>
        <pc:spChg chg="add mod">
          <ac:chgData name="Tarun Singh" userId="45676750f0056fe8" providerId="LiveId" clId="{0FC8B34C-8AD8-4E7C-BF26-54E7284E201A}" dt="2022-11-25T13:28:27.094" v="1303" actId="20577"/>
          <ac:spMkLst>
            <pc:docMk/>
            <pc:sldMk cId="3897082501" sldId="268"/>
            <ac:spMk id="7" creationId="{BEF86EDF-5D24-728C-B2E9-32015CC328ED}"/>
          </ac:spMkLst>
        </pc:spChg>
        <pc:graphicFrameChg chg="add del">
          <ac:chgData name="Tarun Singh" userId="45676750f0056fe8" providerId="LiveId" clId="{0FC8B34C-8AD8-4E7C-BF26-54E7284E201A}" dt="2022-11-25T11:58:46.169" v="1181" actId="26606"/>
          <ac:graphicFrameMkLst>
            <pc:docMk/>
            <pc:sldMk cId="3897082501" sldId="268"/>
            <ac:graphicFrameMk id="11" creationId="{A7F3E2B7-4EE2-705E-1865-95CC5A5E6E02}"/>
          </ac:graphicFrameMkLst>
        </pc:graphicFrameChg>
        <pc:graphicFrameChg chg="add del">
          <ac:chgData name="Tarun Singh" userId="45676750f0056fe8" providerId="LiveId" clId="{0FC8B34C-8AD8-4E7C-BF26-54E7284E201A}" dt="2022-11-25T11:59:11.940" v="1185" actId="26606"/>
          <ac:graphicFrameMkLst>
            <pc:docMk/>
            <pc:sldMk cId="3897082501" sldId="268"/>
            <ac:graphicFrameMk id="12" creationId="{DDE2C18A-21DE-C9A4-1A7C-8914E65AE87C}"/>
          </ac:graphicFrameMkLst>
        </pc:graphicFrameChg>
        <pc:picChg chg="add del mod">
          <ac:chgData name="Tarun Singh" userId="45676750f0056fe8" providerId="LiveId" clId="{0FC8B34C-8AD8-4E7C-BF26-54E7284E201A}" dt="2022-11-25T11:56:24.751" v="1175" actId="1076"/>
          <ac:picMkLst>
            <pc:docMk/>
            <pc:sldMk cId="3897082501" sldId="268"/>
            <ac:picMk id="9" creationId="{5F7FE538-1CE4-11F0-46CB-987D826F0A4D}"/>
          </ac:picMkLst>
        </pc:picChg>
      </pc:sldChg>
      <pc:sldChg chg="modSp add mod ord">
        <pc:chgData name="Tarun Singh" userId="45676750f0056fe8" providerId="LiveId" clId="{0FC8B34C-8AD8-4E7C-BF26-54E7284E201A}" dt="2022-11-25T14:13:55.426" v="1572" actId="20577"/>
        <pc:sldMkLst>
          <pc:docMk/>
          <pc:sldMk cId="3449269886" sldId="269"/>
        </pc:sldMkLst>
        <pc:spChg chg="mod">
          <ac:chgData name="Tarun Singh" userId="45676750f0056fe8" providerId="LiveId" clId="{0FC8B34C-8AD8-4E7C-BF26-54E7284E201A}" dt="2022-11-25T14:13:55.426" v="1572" actId="20577"/>
          <ac:spMkLst>
            <pc:docMk/>
            <pc:sldMk cId="3449269886" sldId="269"/>
            <ac:spMk id="2" creationId="{5857A95C-4AB5-70C0-2BFE-9E97248CE0CD}"/>
          </ac:spMkLst>
        </pc:spChg>
        <pc:picChg chg="mod">
          <ac:chgData name="Tarun Singh" userId="45676750f0056fe8" providerId="LiveId" clId="{0FC8B34C-8AD8-4E7C-BF26-54E7284E201A}" dt="2022-11-25T13:56:37.749" v="1440" actId="1076"/>
          <ac:picMkLst>
            <pc:docMk/>
            <pc:sldMk cId="3449269886" sldId="269"/>
            <ac:picMk id="9" creationId="{8EE57608-120B-5BED-124B-390EB423D219}"/>
          </ac:picMkLst>
        </pc:picChg>
      </pc:sldChg>
      <pc:sldChg chg="modSp add mod ord">
        <pc:chgData name="Tarun Singh" userId="45676750f0056fe8" providerId="LiveId" clId="{0FC8B34C-8AD8-4E7C-BF26-54E7284E201A}" dt="2022-11-25T13:56:52.804" v="1444" actId="1076"/>
        <pc:sldMkLst>
          <pc:docMk/>
          <pc:sldMk cId="1090652271" sldId="270"/>
        </pc:sldMkLst>
        <pc:spChg chg="mod">
          <ac:chgData name="Tarun Singh" userId="45676750f0056fe8" providerId="LiveId" clId="{0FC8B34C-8AD8-4E7C-BF26-54E7284E201A}" dt="2022-11-25T13:56:17.228" v="1438"/>
          <ac:spMkLst>
            <pc:docMk/>
            <pc:sldMk cId="1090652271" sldId="270"/>
            <ac:spMk id="2" creationId="{02291F42-0828-5DAD-93BB-5A0145491B9A}"/>
          </ac:spMkLst>
        </pc:spChg>
        <pc:picChg chg="mod">
          <ac:chgData name="Tarun Singh" userId="45676750f0056fe8" providerId="LiveId" clId="{0FC8B34C-8AD8-4E7C-BF26-54E7284E201A}" dt="2022-11-25T13:56:44.672" v="1441" actId="1076"/>
          <ac:picMkLst>
            <pc:docMk/>
            <pc:sldMk cId="1090652271" sldId="270"/>
            <ac:picMk id="3" creationId="{F5A7786C-809B-8BF5-394B-913F874014FD}"/>
          </ac:picMkLst>
        </pc:picChg>
        <pc:picChg chg="mod">
          <ac:chgData name="Tarun Singh" userId="45676750f0056fe8" providerId="LiveId" clId="{0FC8B34C-8AD8-4E7C-BF26-54E7284E201A}" dt="2022-11-25T13:56:52.804" v="1444" actId="1076"/>
          <ac:picMkLst>
            <pc:docMk/>
            <pc:sldMk cId="1090652271" sldId="270"/>
            <ac:picMk id="4" creationId="{D0E581FE-BDD7-881C-6569-107A2F528271}"/>
          </ac:picMkLst>
        </pc:picChg>
      </pc:sldChg>
      <pc:sldChg chg="addSp delSp modSp new mod setBg setClrOvrMap">
        <pc:chgData name="Tarun Singh" userId="45676750f0056fe8" providerId="LiveId" clId="{0FC8B34C-8AD8-4E7C-BF26-54E7284E201A}" dt="2022-11-25T13:36:15.447" v="1407" actId="20577"/>
        <pc:sldMkLst>
          <pc:docMk/>
          <pc:sldMk cId="1299304562" sldId="271"/>
        </pc:sldMkLst>
        <pc:spChg chg="add mod ord">
          <ac:chgData name="Tarun Singh" userId="45676750f0056fe8" providerId="LiveId" clId="{0FC8B34C-8AD8-4E7C-BF26-54E7284E201A}" dt="2022-11-25T13:36:15.447" v="1407" actId="20577"/>
          <ac:spMkLst>
            <pc:docMk/>
            <pc:sldMk cId="1299304562" sldId="271"/>
            <ac:spMk id="3" creationId="{4C7B741E-451F-62BA-5D55-26E176CCED83}"/>
          </ac:spMkLst>
        </pc:spChg>
        <pc:spChg chg="add del">
          <ac:chgData name="Tarun Singh" userId="45676750f0056fe8" providerId="LiveId" clId="{0FC8B34C-8AD8-4E7C-BF26-54E7284E201A}" dt="2022-11-25T11:54:44.141" v="1168" actId="26606"/>
          <ac:spMkLst>
            <pc:docMk/>
            <pc:sldMk cId="1299304562" sldId="271"/>
            <ac:spMk id="14" creationId="{4038CB10-1F5C-4D54-9DF7-12586DE5B007}"/>
          </ac:spMkLst>
        </pc:spChg>
        <pc:spChg chg="add del">
          <ac:chgData name="Tarun Singh" userId="45676750f0056fe8" providerId="LiveId" clId="{0FC8B34C-8AD8-4E7C-BF26-54E7284E201A}" dt="2022-11-25T11:54:44.141" v="1168" actId="26606"/>
          <ac:spMkLst>
            <pc:docMk/>
            <pc:sldMk cId="1299304562" sldId="271"/>
            <ac:spMk id="16" creationId="{73ED6512-6858-4552-B699-9A97FE9A4EA2}"/>
          </ac:spMkLst>
        </pc:spChg>
        <pc:spChg chg="add del">
          <ac:chgData name="Tarun Singh" userId="45676750f0056fe8" providerId="LiveId" clId="{0FC8B34C-8AD8-4E7C-BF26-54E7284E201A}" dt="2022-11-25T11:54:10.952" v="1159" actId="26606"/>
          <ac:spMkLst>
            <pc:docMk/>
            <pc:sldMk cId="1299304562" sldId="271"/>
            <ac:spMk id="23" creationId="{B32DC26D-8B9B-4CC1-B3CC-D3EA0FB162CD}"/>
          </ac:spMkLst>
        </pc:spChg>
        <pc:spChg chg="add del">
          <ac:chgData name="Tarun Singh" userId="45676750f0056fe8" providerId="LiveId" clId="{0FC8B34C-8AD8-4E7C-BF26-54E7284E201A}" dt="2022-11-25T11:54:18.900" v="1163" actId="26606"/>
          <ac:spMkLst>
            <pc:docMk/>
            <pc:sldMk cId="1299304562" sldId="271"/>
            <ac:spMk id="30" creationId="{27B7C6F6-4579-4D42-9857-ED1B2EE07B99}"/>
          </ac:spMkLst>
        </pc:spChg>
        <pc:spChg chg="add del">
          <ac:chgData name="Tarun Singh" userId="45676750f0056fe8" providerId="LiveId" clId="{0FC8B34C-8AD8-4E7C-BF26-54E7284E201A}" dt="2022-11-25T11:54:18.900" v="1163" actId="26606"/>
          <ac:spMkLst>
            <pc:docMk/>
            <pc:sldMk cId="1299304562" sldId="271"/>
            <ac:spMk id="31" creationId="{7E6D8249-E901-4E71-B15A-A7F5D7F7B0E1}"/>
          </ac:spMkLst>
        </pc:spChg>
        <pc:spChg chg="add del">
          <ac:chgData name="Tarun Singh" userId="45676750f0056fe8" providerId="LiveId" clId="{0FC8B34C-8AD8-4E7C-BF26-54E7284E201A}" dt="2022-11-25T11:54:43.524" v="1167" actId="26606"/>
          <ac:spMkLst>
            <pc:docMk/>
            <pc:sldMk cId="1299304562" sldId="271"/>
            <ac:spMk id="37" creationId="{57D175FC-84CC-4D12-A5E2-FA27D934E9CE}"/>
          </ac:spMkLst>
        </pc:spChg>
        <pc:picChg chg="add del mod">
          <ac:chgData name="Tarun Singh" userId="45676750f0056fe8" providerId="LiveId" clId="{0FC8B34C-8AD8-4E7C-BF26-54E7284E201A}" dt="2022-11-25T11:53:06.086" v="1149" actId="478"/>
          <ac:picMkLst>
            <pc:docMk/>
            <pc:sldMk cId="1299304562" sldId="271"/>
            <ac:picMk id="5" creationId="{1B944126-4CE1-9E8E-80DD-58B5E58CB7E2}"/>
          </ac:picMkLst>
        </pc:picChg>
        <pc:picChg chg="add mod ord">
          <ac:chgData name="Tarun Singh" userId="45676750f0056fe8" providerId="LiveId" clId="{0FC8B34C-8AD8-4E7C-BF26-54E7284E201A}" dt="2022-11-25T13:29:24.514" v="1309" actId="1076"/>
          <ac:picMkLst>
            <pc:docMk/>
            <pc:sldMk cId="1299304562" sldId="271"/>
            <ac:picMk id="7" creationId="{F559C3B2-4AEF-81CE-81D8-3AED01A0110B}"/>
          </ac:picMkLst>
        </pc:picChg>
        <pc:cxnChg chg="add del">
          <ac:chgData name="Tarun Singh" userId="45676750f0056fe8" providerId="LiveId" clId="{0FC8B34C-8AD8-4E7C-BF26-54E7284E201A}" dt="2022-11-25T11:54:44.141" v="1168" actId="26606"/>
          <ac:cxnSpMkLst>
            <pc:docMk/>
            <pc:sldMk cId="1299304562" sldId="271"/>
            <ac:cxnSpMk id="12" creationId="{15F1CC53-719A-4763-BF30-5E25A63CEF3C}"/>
          </ac:cxnSpMkLst>
        </pc:cxnChg>
        <pc:cxnChg chg="add del">
          <ac:chgData name="Tarun Singh" userId="45676750f0056fe8" providerId="LiveId" clId="{0FC8B34C-8AD8-4E7C-BF26-54E7284E201A}" dt="2022-11-25T11:54:10.952" v="1159" actId="26606"/>
          <ac:cxnSpMkLst>
            <pc:docMk/>
            <pc:sldMk cId="1299304562" sldId="271"/>
            <ac:cxnSpMk id="21" creationId="{15F1CC53-719A-4763-BF30-5E25A63CEF3C}"/>
          </ac:cxnSpMkLst>
        </pc:cxnChg>
        <pc:cxnChg chg="add del">
          <ac:chgData name="Tarun Singh" userId="45676750f0056fe8" providerId="LiveId" clId="{0FC8B34C-8AD8-4E7C-BF26-54E7284E201A}" dt="2022-11-25T11:54:10.952" v="1159" actId="26606"/>
          <ac:cxnSpMkLst>
            <pc:docMk/>
            <pc:sldMk cId="1299304562" sldId="271"/>
            <ac:cxnSpMk id="25" creationId="{FBB7ADC3-53A0-44F2-914A-78CADAF33411}"/>
          </ac:cxnSpMkLst>
        </pc:cxnChg>
        <pc:cxnChg chg="add del">
          <ac:chgData name="Tarun Singh" userId="45676750f0056fe8" providerId="LiveId" clId="{0FC8B34C-8AD8-4E7C-BF26-54E7284E201A}" dt="2022-11-25T11:54:16.477" v="1161" actId="26606"/>
          <ac:cxnSpMkLst>
            <pc:docMk/>
            <pc:sldMk cId="1299304562" sldId="271"/>
            <ac:cxnSpMk id="27" creationId="{9200C8B5-FB5A-4F8B-A9BD-693C051418A3}"/>
          </ac:cxnSpMkLst>
        </pc:cxnChg>
        <pc:cxnChg chg="add del">
          <ac:chgData name="Tarun Singh" userId="45676750f0056fe8" providerId="LiveId" clId="{0FC8B34C-8AD8-4E7C-BF26-54E7284E201A}" dt="2022-11-25T11:54:18.900" v="1163" actId="26606"/>
          <ac:cxnSpMkLst>
            <pc:docMk/>
            <pc:sldMk cId="1299304562" sldId="271"/>
            <ac:cxnSpMk id="29" creationId="{15F1CC53-719A-4763-BF30-5E25A63CEF3C}"/>
          </ac:cxnSpMkLst>
        </pc:cxnChg>
        <pc:cxnChg chg="add del">
          <ac:chgData name="Tarun Singh" userId="45676750f0056fe8" providerId="LiveId" clId="{0FC8B34C-8AD8-4E7C-BF26-54E7284E201A}" dt="2022-11-25T11:54:20.919" v="1165" actId="26606"/>
          <ac:cxnSpMkLst>
            <pc:docMk/>
            <pc:sldMk cId="1299304562" sldId="271"/>
            <ac:cxnSpMk id="33" creationId="{15F1CC53-719A-4763-BF30-5E25A63CEF3C}"/>
          </ac:cxnSpMkLst>
        </pc:cxnChg>
        <pc:cxnChg chg="add del">
          <ac:chgData name="Tarun Singh" userId="45676750f0056fe8" providerId="LiveId" clId="{0FC8B34C-8AD8-4E7C-BF26-54E7284E201A}" dt="2022-11-25T11:54:20.919" v="1165" actId="26606"/>
          <ac:cxnSpMkLst>
            <pc:docMk/>
            <pc:sldMk cId="1299304562" sldId="271"/>
            <ac:cxnSpMk id="34" creationId="{FBC3B7EE-8632-4756-A078-1B3B0DF3B53E}"/>
          </ac:cxnSpMkLst>
        </pc:cxnChg>
        <pc:cxnChg chg="add del">
          <ac:chgData name="Tarun Singh" userId="45676750f0056fe8" providerId="LiveId" clId="{0FC8B34C-8AD8-4E7C-BF26-54E7284E201A}" dt="2022-11-25T11:54:43.524" v="1167" actId="26606"/>
          <ac:cxnSpMkLst>
            <pc:docMk/>
            <pc:sldMk cId="1299304562" sldId="271"/>
            <ac:cxnSpMk id="36" creationId="{15F1CC53-719A-4763-BF30-5E25A63CEF3C}"/>
          </ac:cxnSpMkLst>
        </pc:cxnChg>
        <pc:cxnChg chg="add del">
          <ac:chgData name="Tarun Singh" userId="45676750f0056fe8" providerId="LiveId" clId="{0FC8B34C-8AD8-4E7C-BF26-54E7284E201A}" dt="2022-11-25T11:54:43.524" v="1167" actId="26606"/>
          <ac:cxnSpMkLst>
            <pc:docMk/>
            <pc:sldMk cId="1299304562" sldId="271"/>
            <ac:cxnSpMk id="38" creationId="{8AC38328-2D50-4DDB-BD20-28DE12E4996E}"/>
          </ac:cxnSpMkLst>
        </pc:cxnChg>
      </pc:sldChg>
      <pc:sldChg chg="addSp delSp modSp new mod setBg">
        <pc:chgData name="Tarun Singh" userId="45676750f0056fe8" providerId="LiveId" clId="{0FC8B34C-8AD8-4E7C-BF26-54E7284E201A}" dt="2022-11-25T13:33:41.393" v="1391" actId="26606"/>
        <pc:sldMkLst>
          <pc:docMk/>
          <pc:sldMk cId="1792376396" sldId="272"/>
        </pc:sldMkLst>
        <pc:spChg chg="add del">
          <ac:chgData name="Tarun Singh" userId="45676750f0056fe8" providerId="LiveId" clId="{0FC8B34C-8AD8-4E7C-BF26-54E7284E201A}" dt="2022-11-25T13:33:05.682" v="1387" actId="26606"/>
          <ac:spMkLst>
            <pc:docMk/>
            <pc:sldMk cId="1792376396" sldId="272"/>
            <ac:spMk id="5" creationId="{AB8C311F-7253-4AED-9701-7FC0708C41C7}"/>
          </ac:spMkLst>
        </pc:spChg>
        <pc:spChg chg="add del">
          <ac:chgData name="Tarun Singh" userId="45676750f0056fe8" providerId="LiveId" clId="{0FC8B34C-8AD8-4E7C-BF26-54E7284E201A}" dt="2022-11-25T13:33:05.682" v="1387" actId="26606"/>
          <ac:spMkLst>
            <pc:docMk/>
            <pc:sldMk cId="1792376396" sldId="272"/>
            <ac:spMk id="6" creationId="{E2384209-CB15-4CDF-9D31-C44FD9A3F20D}"/>
          </ac:spMkLst>
        </pc:spChg>
        <pc:spChg chg="add del">
          <ac:chgData name="Tarun Singh" userId="45676750f0056fe8" providerId="LiveId" clId="{0FC8B34C-8AD8-4E7C-BF26-54E7284E201A}" dt="2022-11-25T13:33:05.682" v="1387" actId="26606"/>
          <ac:spMkLst>
            <pc:docMk/>
            <pc:sldMk cId="1792376396" sldId="272"/>
            <ac:spMk id="7" creationId="{2633B3B5-CC90-43F0-8714-D31D1F3F0209}"/>
          </ac:spMkLst>
        </pc:spChg>
        <pc:spChg chg="add del">
          <ac:chgData name="Tarun Singh" userId="45676750f0056fe8" providerId="LiveId" clId="{0FC8B34C-8AD8-4E7C-BF26-54E7284E201A}" dt="2022-11-25T13:30:13.486" v="1316" actId="26606"/>
          <ac:spMkLst>
            <pc:docMk/>
            <pc:sldMk cId="1792376396" sldId="272"/>
            <ac:spMk id="8" creationId="{F3060C83-F051-4F0E-ABAD-AA0DFC48B218}"/>
          </ac:spMkLst>
        </pc:spChg>
        <pc:spChg chg="add del">
          <ac:chgData name="Tarun Singh" userId="45676750f0056fe8" providerId="LiveId" clId="{0FC8B34C-8AD8-4E7C-BF26-54E7284E201A}" dt="2022-11-25T13:33:05.682" v="1387" actId="26606"/>
          <ac:spMkLst>
            <pc:docMk/>
            <pc:sldMk cId="1792376396" sldId="272"/>
            <ac:spMk id="9" creationId="{A8D57A06-A426-446D-B02C-A2DC6B62E45E}"/>
          </ac:spMkLst>
        </pc:spChg>
        <pc:spChg chg="add del">
          <ac:chgData name="Tarun Singh" userId="45676750f0056fe8" providerId="LiveId" clId="{0FC8B34C-8AD8-4E7C-BF26-54E7284E201A}" dt="2022-11-25T13:30:13.486" v="1316" actId="26606"/>
          <ac:spMkLst>
            <pc:docMk/>
            <pc:sldMk cId="1792376396" sldId="272"/>
            <ac:spMk id="10" creationId="{83C98ABE-055B-441F-B07E-44F97F083C39}"/>
          </ac:spMkLst>
        </pc:spChg>
        <pc:spChg chg="add del">
          <ac:chgData name="Tarun Singh" userId="45676750f0056fe8" providerId="LiveId" clId="{0FC8B34C-8AD8-4E7C-BF26-54E7284E201A}" dt="2022-11-25T13:33:33.726" v="1389" actId="26606"/>
          <ac:spMkLst>
            <pc:docMk/>
            <pc:sldMk cId="1792376396" sldId="272"/>
            <ac:spMk id="11" creationId="{32BC26D8-82FB-445E-AA49-62A77D7C1EE0}"/>
          </ac:spMkLst>
        </pc:spChg>
        <pc:spChg chg="add del">
          <ac:chgData name="Tarun Singh" userId="45676750f0056fe8" providerId="LiveId" clId="{0FC8B34C-8AD8-4E7C-BF26-54E7284E201A}" dt="2022-11-25T13:30:13.486" v="1316" actId="26606"/>
          <ac:spMkLst>
            <pc:docMk/>
            <pc:sldMk cId="1792376396" sldId="272"/>
            <ac:spMk id="12" creationId="{29FDB030-9B49-4CED-8CCD-4D99382388AC}"/>
          </ac:spMkLst>
        </pc:spChg>
        <pc:spChg chg="add del">
          <ac:chgData name="Tarun Singh" userId="45676750f0056fe8" providerId="LiveId" clId="{0FC8B34C-8AD8-4E7C-BF26-54E7284E201A}" dt="2022-11-25T13:33:33.726" v="1389" actId="26606"/>
          <ac:spMkLst>
            <pc:docMk/>
            <pc:sldMk cId="1792376396" sldId="272"/>
            <ac:spMk id="13" creationId="{CB44330D-EA18-4254-AA95-EB49948539B8}"/>
          </ac:spMkLst>
        </pc:spChg>
        <pc:spChg chg="add del">
          <ac:chgData name="Tarun Singh" userId="45676750f0056fe8" providerId="LiveId" clId="{0FC8B34C-8AD8-4E7C-BF26-54E7284E201A}" dt="2022-11-25T13:30:13.486" v="1316" actId="26606"/>
          <ac:spMkLst>
            <pc:docMk/>
            <pc:sldMk cId="1792376396" sldId="272"/>
            <ac:spMk id="14" creationId="{3783CA14-24A1-485C-8B30-D6A5D87987AD}"/>
          </ac:spMkLst>
        </pc:spChg>
        <pc:spChg chg="add del">
          <ac:chgData name="Tarun Singh" userId="45676750f0056fe8" providerId="LiveId" clId="{0FC8B34C-8AD8-4E7C-BF26-54E7284E201A}" dt="2022-11-25T13:33:41.393" v="1391" actId="26606"/>
          <ac:spMkLst>
            <pc:docMk/>
            <pc:sldMk cId="1792376396" sldId="272"/>
            <ac:spMk id="15" creationId="{AB8C311F-7253-4AED-9701-7FC0708C41C7}"/>
          </ac:spMkLst>
        </pc:spChg>
        <pc:spChg chg="add del">
          <ac:chgData name="Tarun Singh" userId="45676750f0056fe8" providerId="LiveId" clId="{0FC8B34C-8AD8-4E7C-BF26-54E7284E201A}" dt="2022-11-25T13:30:13.486" v="1316" actId="26606"/>
          <ac:spMkLst>
            <pc:docMk/>
            <pc:sldMk cId="1792376396" sldId="272"/>
            <ac:spMk id="16" creationId="{9A97C86A-04D6-40F7-AE84-31AB43E6A846}"/>
          </ac:spMkLst>
        </pc:spChg>
        <pc:spChg chg="add del">
          <ac:chgData name="Tarun Singh" userId="45676750f0056fe8" providerId="LiveId" clId="{0FC8B34C-8AD8-4E7C-BF26-54E7284E201A}" dt="2022-11-25T13:33:41.393" v="1391" actId="26606"/>
          <ac:spMkLst>
            <pc:docMk/>
            <pc:sldMk cId="1792376396" sldId="272"/>
            <ac:spMk id="17" creationId="{E2384209-CB15-4CDF-9D31-C44FD9A3F20D}"/>
          </ac:spMkLst>
        </pc:spChg>
        <pc:spChg chg="add del">
          <ac:chgData name="Tarun Singh" userId="45676750f0056fe8" providerId="LiveId" clId="{0FC8B34C-8AD8-4E7C-BF26-54E7284E201A}" dt="2022-11-25T13:30:13.486" v="1316" actId="26606"/>
          <ac:spMkLst>
            <pc:docMk/>
            <pc:sldMk cId="1792376396" sldId="272"/>
            <ac:spMk id="18" creationId="{FF9F2414-84E8-453E-B1F3-389FDE8192D9}"/>
          </ac:spMkLst>
        </pc:spChg>
        <pc:spChg chg="add del">
          <ac:chgData name="Tarun Singh" userId="45676750f0056fe8" providerId="LiveId" clId="{0FC8B34C-8AD8-4E7C-BF26-54E7284E201A}" dt="2022-11-25T13:33:41.393" v="1391" actId="26606"/>
          <ac:spMkLst>
            <pc:docMk/>
            <pc:sldMk cId="1792376396" sldId="272"/>
            <ac:spMk id="19" creationId="{2633B3B5-CC90-43F0-8714-D31D1F3F0209}"/>
          </ac:spMkLst>
        </pc:spChg>
        <pc:spChg chg="add del">
          <ac:chgData name="Tarun Singh" userId="45676750f0056fe8" providerId="LiveId" clId="{0FC8B34C-8AD8-4E7C-BF26-54E7284E201A}" dt="2022-11-25T13:30:13.486" v="1316" actId="26606"/>
          <ac:spMkLst>
            <pc:docMk/>
            <pc:sldMk cId="1792376396" sldId="272"/>
            <ac:spMk id="20" creationId="{3ECA69A1-7536-43AC-85EF-C7106179F5ED}"/>
          </ac:spMkLst>
        </pc:spChg>
        <pc:spChg chg="add del">
          <ac:chgData name="Tarun Singh" userId="45676750f0056fe8" providerId="LiveId" clId="{0FC8B34C-8AD8-4E7C-BF26-54E7284E201A}" dt="2022-11-25T13:33:41.393" v="1391" actId="26606"/>
          <ac:spMkLst>
            <pc:docMk/>
            <pc:sldMk cId="1792376396" sldId="272"/>
            <ac:spMk id="21" creationId="{A8D57A06-A426-446D-B02C-A2DC6B62E45E}"/>
          </ac:spMkLst>
        </pc:spChg>
        <pc:spChg chg="add del">
          <ac:chgData name="Tarun Singh" userId="45676750f0056fe8" providerId="LiveId" clId="{0FC8B34C-8AD8-4E7C-BF26-54E7284E201A}" dt="2022-11-25T13:30:15.344" v="1318" actId="26606"/>
          <ac:spMkLst>
            <pc:docMk/>
            <pc:sldMk cId="1792376396" sldId="272"/>
            <ac:spMk id="22" creationId="{32BC26D8-82FB-445E-AA49-62A77D7C1EE0}"/>
          </ac:spMkLst>
        </pc:spChg>
        <pc:spChg chg="add del">
          <ac:chgData name="Tarun Singh" userId="45676750f0056fe8" providerId="LiveId" clId="{0FC8B34C-8AD8-4E7C-BF26-54E7284E201A}" dt="2022-11-25T13:30:15.344" v="1318" actId="26606"/>
          <ac:spMkLst>
            <pc:docMk/>
            <pc:sldMk cId="1792376396" sldId="272"/>
            <ac:spMk id="23" creationId="{CB44330D-EA18-4254-AA95-EB49948539B8}"/>
          </ac:spMkLst>
        </pc:spChg>
        <pc:spChg chg="add del">
          <ac:chgData name="Tarun Singh" userId="45676750f0056fe8" providerId="LiveId" clId="{0FC8B34C-8AD8-4E7C-BF26-54E7284E201A}" dt="2022-11-25T13:30:19.395" v="1320" actId="26606"/>
          <ac:spMkLst>
            <pc:docMk/>
            <pc:sldMk cId="1792376396" sldId="272"/>
            <ac:spMk id="25" creationId="{1500B4A4-B1F1-41EA-886A-B8A210DBCA3B}"/>
          </ac:spMkLst>
        </pc:spChg>
        <pc:spChg chg="add del">
          <ac:chgData name="Tarun Singh" userId="45676750f0056fe8" providerId="LiveId" clId="{0FC8B34C-8AD8-4E7C-BF26-54E7284E201A}" dt="2022-11-25T13:30:19.395" v="1320" actId="26606"/>
          <ac:spMkLst>
            <pc:docMk/>
            <pc:sldMk cId="1792376396" sldId="272"/>
            <ac:spMk id="26" creationId="{5E55A99C-0BDC-4DBE-8E40-9FA66F629FA1}"/>
          </ac:spMkLst>
        </pc:spChg>
        <pc:picChg chg="add mod">
          <ac:chgData name="Tarun Singh" userId="45676750f0056fe8" providerId="LiveId" clId="{0FC8B34C-8AD8-4E7C-BF26-54E7284E201A}" dt="2022-11-25T13:33:41.393" v="1391" actId="26606"/>
          <ac:picMkLst>
            <pc:docMk/>
            <pc:sldMk cId="1792376396" sldId="272"/>
            <ac:picMk id="3" creationId="{1AA697CE-3673-ACC5-92E0-988880F1CFE7}"/>
          </ac:picMkLst>
        </pc:picChg>
      </pc:sldChg>
      <pc:sldChg chg="addSp delSp modSp new mod setBg">
        <pc:chgData name="Tarun Singh" userId="45676750f0056fe8" providerId="LiveId" clId="{0FC8B34C-8AD8-4E7C-BF26-54E7284E201A}" dt="2022-11-25T14:10:19.485" v="1538" actId="1076"/>
        <pc:sldMkLst>
          <pc:docMk/>
          <pc:sldMk cId="1177200800" sldId="273"/>
        </pc:sldMkLst>
        <pc:spChg chg="add del">
          <ac:chgData name="Tarun Singh" userId="45676750f0056fe8" providerId="LiveId" clId="{0FC8B34C-8AD8-4E7C-BF26-54E7284E201A}" dt="2022-11-25T13:34:29.554" v="1397" actId="26606"/>
          <ac:spMkLst>
            <pc:docMk/>
            <pc:sldMk cId="1177200800" sldId="273"/>
            <ac:spMk id="8" creationId="{32BC26D8-82FB-445E-AA49-62A77D7C1EE0}"/>
          </ac:spMkLst>
        </pc:spChg>
        <pc:spChg chg="add del">
          <ac:chgData name="Tarun Singh" userId="45676750f0056fe8" providerId="LiveId" clId="{0FC8B34C-8AD8-4E7C-BF26-54E7284E201A}" dt="2022-11-25T13:34:29.554" v="1397" actId="26606"/>
          <ac:spMkLst>
            <pc:docMk/>
            <pc:sldMk cId="1177200800" sldId="273"/>
            <ac:spMk id="10" creationId="{CB44330D-EA18-4254-AA95-EB49948539B8}"/>
          </ac:spMkLst>
        </pc:spChg>
        <pc:picChg chg="add mod">
          <ac:chgData name="Tarun Singh" userId="45676750f0056fe8" providerId="LiveId" clId="{0FC8B34C-8AD8-4E7C-BF26-54E7284E201A}" dt="2022-11-25T14:10:19.485" v="1538" actId="1076"/>
          <ac:picMkLst>
            <pc:docMk/>
            <pc:sldMk cId="1177200800" sldId="273"/>
            <ac:picMk id="3" creationId="{84996332-D7D1-5C57-770D-CFCB3995B8A3}"/>
          </ac:picMkLst>
        </pc:picChg>
      </pc:sldChg>
      <pc:sldChg chg="modSp mod">
        <pc:chgData name="Tarun Singh" userId="45676750f0056fe8" providerId="LiveId" clId="{0FC8B34C-8AD8-4E7C-BF26-54E7284E201A}" dt="2022-11-25T14:33:27.833" v="1618" actId="6549"/>
        <pc:sldMkLst>
          <pc:docMk/>
          <pc:sldMk cId="1887761245" sldId="275"/>
        </pc:sldMkLst>
        <pc:spChg chg="mod">
          <ac:chgData name="Tarun Singh" userId="45676750f0056fe8" providerId="LiveId" clId="{0FC8B34C-8AD8-4E7C-BF26-54E7284E201A}" dt="2022-11-25T14:33:27.833" v="1618" actId="6549"/>
          <ac:spMkLst>
            <pc:docMk/>
            <pc:sldMk cId="1887761245" sldId="275"/>
            <ac:spMk id="2" creationId="{0BE273C1-037B-7F3D-0D2E-F15192B64C38}"/>
          </ac:spMkLst>
        </pc:spChg>
      </pc:sldChg>
      <pc:sldChg chg="modSp mod">
        <pc:chgData name="Tarun Singh" userId="45676750f0056fe8" providerId="LiveId" clId="{0FC8B34C-8AD8-4E7C-BF26-54E7284E201A}" dt="2022-11-25T14:34:00.769" v="1625" actId="1076"/>
        <pc:sldMkLst>
          <pc:docMk/>
          <pc:sldMk cId="3886885116" sldId="276"/>
        </pc:sldMkLst>
        <pc:spChg chg="mod">
          <ac:chgData name="Tarun Singh" userId="45676750f0056fe8" providerId="LiveId" clId="{0FC8B34C-8AD8-4E7C-BF26-54E7284E201A}" dt="2022-11-25T14:33:37.377" v="1620" actId="14100"/>
          <ac:spMkLst>
            <pc:docMk/>
            <pc:sldMk cId="3886885116" sldId="276"/>
            <ac:spMk id="2" creationId="{9B15D034-9FA1-BF3C-C2F8-2EE6AD2298FF}"/>
          </ac:spMkLst>
        </pc:spChg>
        <pc:picChg chg="mod">
          <ac:chgData name="Tarun Singh" userId="45676750f0056fe8" providerId="LiveId" clId="{0FC8B34C-8AD8-4E7C-BF26-54E7284E201A}" dt="2022-11-25T14:34:00.769" v="1625" actId="1076"/>
          <ac:picMkLst>
            <pc:docMk/>
            <pc:sldMk cId="3886885116" sldId="276"/>
            <ac:picMk id="3" creationId="{C1A59717-22C7-4BAB-EA9D-B376A52EFFD9}"/>
          </ac:picMkLst>
        </pc:picChg>
      </pc:sldChg>
      <pc:sldChg chg="addSp modSp new mod ord">
        <pc:chgData name="Tarun Singh" userId="45676750f0056fe8" providerId="LiveId" clId="{0FC8B34C-8AD8-4E7C-BF26-54E7284E201A}" dt="2022-11-25T14:15:56.564" v="1616" actId="20577"/>
        <pc:sldMkLst>
          <pc:docMk/>
          <pc:sldMk cId="2889101674" sldId="278"/>
        </pc:sldMkLst>
        <pc:spChg chg="add mod">
          <ac:chgData name="Tarun Singh" userId="45676750f0056fe8" providerId="LiveId" clId="{0FC8B34C-8AD8-4E7C-BF26-54E7284E201A}" dt="2022-11-25T14:06:50.765" v="1483" actId="14100"/>
          <ac:spMkLst>
            <pc:docMk/>
            <pc:sldMk cId="2889101674" sldId="278"/>
            <ac:spMk id="3" creationId="{2B239C5E-850E-5BF9-CF76-0B2816742709}"/>
          </ac:spMkLst>
        </pc:spChg>
        <pc:spChg chg="add mod">
          <ac:chgData name="Tarun Singh" userId="45676750f0056fe8" providerId="LiveId" clId="{0FC8B34C-8AD8-4E7C-BF26-54E7284E201A}" dt="2022-11-25T14:09:32.687" v="1535" actId="2711"/>
          <ac:spMkLst>
            <pc:docMk/>
            <pc:sldMk cId="2889101674" sldId="278"/>
            <ac:spMk id="5" creationId="{E726C2B0-8F19-6DBA-9792-BCF831BE7CF8}"/>
          </ac:spMkLst>
        </pc:spChg>
        <pc:graphicFrameChg chg="add mod modGraphic">
          <ac:chgData name="Tarun Singh" userId="45676750f0056fe8" providerId="LiveId" clId="{0FC8B34C-8AD8-4E7C-BF26-54E7284E201A}" dt="2022-11-25T14:15:56.564" v="1616" actId="20577"/>
          <ac:graphicFrameMkLst>
            <pc:docMk/>
            <pc:sldMk cId="2889101674" sldId="278"/>
            <ac:graphicFrameMk id="2" creationId="{1980AD1F-57EF-5FC2-9828-87230B0DFC72}"/>
          </ac:graphicFrameMkLst>
        </pc:graphicFrameChg>
      </pc:sldChg>
      <pc:sldChg chg="addSp modSp new mod ord">
        <pc:chgData name="Tarun Singh" userId="45676750f0056fe8" providerId="LiveId" clId="{0FC8B34C-8AD8-4E7C-BF26-54E7284E201A}" dt="2022-11-25T14:15:18.616" v="1608" actId="115"/>
        <pc:sldMkLst>
          <pc:docMk/>
          <pc:sldMk cId="4186462104" sldId="279"/>
        </pc:sldMkLst>
        <pc:spChg chg="add mod">
          <ac:chgData name="Tarun Singh" userId="45676750f0056fe8" providerId="LiveId" clId="{0FC8B34C-8AD8-4E7C-BF26-54E7284E201A}" dt="2022-11-25T14:13:24.726" v="1563" actId="20577"/>
          <ac:spMkLst>
            <pc:docMk/>
            <pc:sldMk cId="4186462104" sldId="279"/>
            <ac:spMk id="3" creationId="{484F5D8D-BD24-8736-0418-5A0C1CC2C6B6}"/>
          </ac:spMkLst>
        </pc:spChg>
        <pc:spChg chg="add mod">
          <ac:chgData name="Tarun Singh" userId="45676750f0056fe8" providerId="LiveId" clId="{0FC8B34C-8AD8-4E7C-BF26-54E7284E201A}" dt="2022-11-25T14:15:18.616" v="1608" actId="115"/>
          <ac:spMkLst>
            <pc:docMk/>
            <pc:sldMk cId="4186462104" sldId="279"/>
            <ac:spMk id="5" creationId="{3FEBE97E-BC9A-72DF-75A7-43D74FBFE799}"/>
          </ac:spMkLst>
        </pc:spChg>
        <pc:graphicFrameChg chg="add mod modGraphic">
          <ac:chgData name="Tarun Singh" userId="45676750f0056fe8" providerId="LiveId" clId="{0FC8B34C-8AD8-4E7C-BF26-54E7284E201A}" dt="2022-11-25T14:14:48.918" v="1582" actId="255"/>
          <ac:graphicFrameMkLst>
            <pc:docMk/>
            <pc:sldMk cId="4186462104" sldId="279"/>
            <ac:graphicFrameMk id="2" creationId="{3FBD04C6-4340-14E3-EC04-597DEAC52CE7}"/>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99BE-4FD9-746D-0D37-E00D88924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C3754F-8B2C-0A01-633D-A60DE51A05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AAD47E-5B44-38DF-A83F-48A662206018}"/>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2DEBD693-1158-002F-0A11-67635F302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C12E-3905-524C-347A-EB210D438E67}"/>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541729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DE6E-0115-1F44-83D4-07CD42F120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A511B5-B988-980F-BE6D-66E246A30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38C1B-E1AA-27F2-17A0-0E752220F7A5}"/>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BFFA1FA7-9D12-95E2-DEBC-0EB269967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69DDA-F5BE-A1A2-ED8E-16B88D77A55D}"/>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97292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1366C-9556-2E12-6E7D-F9B0A088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D5020B-4377-AC78-D832-4160EF8896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5893D-BBAD-D117-9DCA-A8767CBB957F}"/>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0C59A45F-8455-BBE7-41C7-03E86DA80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2615A-DE0E-5749-18BA-0D000A6F98A5}"/>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69039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9A0-DC3C-5480-C7A6-9D5D2825EA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26E334-9B93-69A6-24D7-00C9BE63A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C9EA4-38E8-D42E-C38D-2C53FFC33737}"/>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21ECEC86-7DE3-F403-AFEE-7DBAEEDAD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D1EF2-C373-43A8-74F2-E2706EEBA2D9}"/>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57965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42B-8F39-01C9-4A65-394C40033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FAF13-20A8-BF20-6544-312AFBB6D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2D4A4C-C93D-19D7-5410-BC5311FC1B65}"/>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74502CB4-D589-11A5-91F2-2C0F27566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530BE-FA29-D25B-CD04-BC998199C577}"/>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7234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E78-D4E8-5F26-5920-99FC3D467A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CCC9D-327B-DE04-4D79-45F26FA37B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B83BF-D9A5-675D-7702-F90A6C21A0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252BF4-3A23-16AA-486E-7994AE2E5411}"/>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6" name="Footer Placeholder 5">
            <a:extLst>
              <a:ext uri="{FF2B5EF4-FFF2-40B4-BE49-F238E27FC236}">
                <a16:creationId xmlns:a16="http://schemas.microsoft.com/office/drawing/2014/main" id="{B363D906-A751-CC68-DAE1-7C898246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41E25-9B44-99B8-C71F-83E40EC483A1}"/>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44109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1E7A-2EE2-0DF4-A621-3AA700879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A835D8-93E1-D26E-2894-FB5E6F5BF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583295-B728-BEB7-DA19-0F4F3728B8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F0DABA-C011-7661-8B54-DE8E2DD24B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0275D-9E1C-33C7-F094-BC91266844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0DB84D-9549-A101-B86C-FEDEC5AAE556}"/>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8" name="Footer Placeholder 7">
            <a:extLst>
              <a:ext uri="{FF2B5EF4-FFF2-40B4-BE49-F238E27FC236}">
                <a16:creationId xmlns:a16="http://schemas.microsoft.com/office/drawing/2014/main" id="{21954B7B-0DCB-D9B4-0CDD-E0A7B36159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FCCCA8-E29C-87F7-17AF-61579CE80969}"/>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267070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CAAE-4E71-A992-E6B6-DC8D4B1B8F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900F51-EFC3-818F-0A08-753D0A28E344}"/>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4" name="Footer Placeholder 3">
            <a:extLst>
              <a:ext uri="{FF2B5EF4-FFF2-40B4-BE49-F238E27FC236}">
                <a16:creationId xmlns:a16="http://schemas.microsoft.com/office/drawing/2014/main" id="{927B8D07-6337-E31A-213B-34181BCD2A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EDA42B-E2E0-8FDB-43FB-6DDA70D41861}"/>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81857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B925A-6EB9-F952-902D-A5931E90675A}"/>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3" name="Footer Placeholder 2">
            <a:extLst>
              <a:ext uri="{FF2B5EF4-FFF2-40B4-BE49-F238E27FC236}">
                <a16:creationId xmlns:a16="http://schemas.microsoft.com/office/drawing/2014/main" id="{46D74D49-9962-7CDB-1826-D826BC6181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4AC7FC-DBE1-555F-5983-24B1DDF2B336}"/>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36264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7728-C84C-1044-59FE-33A6071CD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C485A2-4D78-822B-BF0D-2D97AEE69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1969BA-05DC-17CC-880A-D96F572D2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2ADD0-DC83-6023-68BA-F87CE300A63A}"/>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6" name="Footer Placeholder 5">
            <a:extLst>
              <a:ext uri="{FF2B5EF4-FFF2-40B4-BE49-F238E27FC236}">
                <a16:creationId xmlns:a16="http://schemas.microsoft.com/office/drawing/2014/main" id="{2A04BB4F-AF49-A01E-6240-16FB93570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6392E-0A30-D971-DAF8-84D4CE86490B}"/>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4172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F6B-A1EB-7660-320A-427C7D018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A298E4-D512-77E9-79FA-4CB49B040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3ED81-6CF2-B9DB-4A5C-3C898D9B4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EFCB0-99E3-DDCE-A2E8-71FC6F61DC95}"/>
              </a:ext>
            </a:extLst>
          </p:cNvPr>
          <p:cNvSpPr>
            <a:spLocks noGrp="1"/>
          </p:cNvSpPr>
          <p:nvPr>
            <p:ph type="dt" sz="half" idx="10"/>
          </p:nvPr>
        </p:nvSpPr>
        <p:spPr/>
        <p:txBody>
          <a:bodyPr/>
          <a:lstStyle/>
          <a:p>
            <a:fld id="{0788AB7D-9148-4772-B74E-53A979ED4382}" type="datetimeFigureOut">
              <a:rPr lang="en-US" smtClean="0"/>
              <a:t>12/8/2022</a:t>
            </a:fld>
            <a:endParaRPr lang="en-US"/>
          </a:p>
        </p:txBody>
      </p:sp>
      <p:sp>
        <p:nvSpPr>
          <p:cNvPr id="6" name="Footer Placeholder 5">
            <a:extLst>
              <a:ext uri="{FF2B5EF4-FFF2-40B4-BE49-F238E27FC236}">
                <a16:creationId xmlns:a16="http://schemas.microsoft.com/office/drawing/2014/main" id="{817BF259-471F-1C8E-3E4F-33659F554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D3CD7-852B-9E97-F88C-7B3BA6DA74C2}"/>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76951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F5E59-66C7-A9ED-8482-810F0AC87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2A424A-26B6-946C-5D86-39710D171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B98B5-B466-D5A9-43A4-F8499A0E6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8AB7D-9148-4772-B74E-53A979ED4382}" type="datetimeFigureOut">
              <a:rPr lang="en-US" smtClean="0"/>
              <a:t>12/8/2022</a:t>
            </a:fld>
            <a:endParaRPr lang="en-US"/>
          </a:p>
        </p:txBody>
      </p:sp>
      <p:sp>
        <p:nvSpPr>
          <p:cNvPr id="5" name="Footer Placeholder 4">
            <a:extLst>
              <a:ext uri="{FF2B5EF4-FFF2-40B4-BE49-F238E27FC236}">
                <a16:creationId xmlns:a16="http://schemas.microsoft.com/office/drawing/2014/main" id="{A7E37E31-136A-EFAF-66AC-12967F3D97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2ABB9B-96B9-2ADA-986A-85D6A29A6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6F3AE-7272-4DA0-8D1F-BEF6FFE0E674}" type="slidenum">
              <a:rPr lang="en-US" smtClean="0"/>
              <a:t>‹#›</a:t>
            </a:fld>
            <a:endParaRPr lang="en-US"/>
          </a:p>
        </p:txBody>
      </p:sp>
    </p:spTree>
    <p:extLst>
      <p:ext uri="{BB962C8B-B14F-4D97-AF65-F5344CB8AC3E}">
        <p14:creationId xmlns:p14="http://schemas.microsoft.com/office/powerpoint/2010/main" val="36523917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5E72283-1B4E-CA14-471E-9BFAA35AC5FE}"/>
              </a:ext>
            </a:extLst>
          </p:cNvPr>
          <p:cNvPicPr>
            <a:picLocks noChangeAspect="1"/>
          </p:cNvPicPr>
          <p:nvPr/>
        </p:nvPicPr>
        <p:blipFill rotWithShape="1">
          <a:blip r:embed="rId2">
            <a:duotone>
              <a:prstClr val="black"/>
              <a:schemeClr val="tx2">
                <a:tint val="45000"/>
                <a:satMod val="400000"/>
              </a:schemeClr>
            </a:duotone>
          </a:blip>
          <a:srcRect t="7840" b="7891"/>
          <a:stretch/>
        </p:blipFill>
        <p:spPr>
          <a:xfrm>
            <a:off x="20" y="1"/>
            <a:ext cx="12191980" cy="6857999"/>
          </a:xfrm>
          <a:prstGeom prst="rect">
            <a:avLst/>
          </a:prstGeom>
        </p:spPr>
      </p:pic>
      <p:sp>
        <p:nvSpPr>
          <p:cNvPr id="14" name="Rectangle 13">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extBox 1">
            <a:extLst>
              <a:ext uri="{FF2B5EF4-FFF2-40B4-BE49-F238E27FC236}">
                <a16:creationId xmlns:a16="http://schemas.microsoft.com/office/drawing/2014/main" id="{E33B7256-ACCE-944A-EEF2-C4BF50F1EF43}"/>
              </a:ext>
            </a:extLst>
          </p:cNvPr>
          <p:cNvSpPr txBox="1"/>
          <p:nvPr/>
        </p:nvSpPr>
        <p:spPr>
          <a:xfrm>
            <a:off x="2175196" y="2921977"/>
            <a:ext cx="8390320" cy="20111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0" lvl="8">
              <a:lnSpc>
                <a:spcPct val="90000"/>
              </a:lnSpc>
              <a:spcBef>
                <a:spcPct val="0"/>
              </a:spcBef>
              <a:spcAft>
                <a:spcPts val="600"/>
              </a:spcAft>
            </a:pPr>
            <a:r>
              <a:rPr lang="en-US" sz="3200"/>
              <a:t>        </a:t>
            </a:r>
            <a:r>
              <a:rPr lang="en-US" sz="3600"/>
              <a:t>       </a:t>
            </a:r>
            <a:r>
              <a:rPr lang="en-US" sz="3600" b="1"/>
              <a:t>  NASA </a:t>
            </a:r>
            <a:endParaRPr lang="en-US" sz="3600" b="1">
              <a:ea typeface="Calibri"/>
              <a:cs typeface="Calibri"/>
            </a:endParaRPr>
          </a:p>
          <a:p>
            <a:pPr marL="3429000" lvl="8">
              <a:lnSpc>
                <a:spcPct val="90000"/>
              </a:lnSpc>
              <a:spcBef>
                <a:spcPct val="0"/>
              </a:spcBef>
              <a:spcAft>
                <a:spcPts val="600"/>
              </a:spcAft>
            </a:pPr>
            <a:r>
              <a:rPr lang="en-US" sz="3600" b="1"/>
              <a:t> HUMAN EXPLORATION ROVER CHALLENGE 2023</a:t>
            </a:r>
            <a:endParaRPr lang="en-US" sz="3600" b="1">
              <a:ea typeface="Calibri" panose="020F0502020204030204"/>
              <a:cs typeface="Calibri" panose="020F0502020204030204"/>
            </a:endParaRPr>
          </a:p>
          <a:p>
            <a:pPr marL="3429000" lvl="8">
              <a:lnSpc>
                <a:spcPct val="90000"/>
              </a:lnSpc>
              <a:spcBef>
                <a:spcPct val="0"/>
              </a:spcBef>
              <a:spcAft>
                <a:spcPts val="600"/>
              </a:spcAft>
            </a:pPr>
            <a:r>
              <a:rPr lang="en-US" sz="3200"/>
              <a:t>                 </a:t>
            </a: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a:p>
            <a:pPr marL="3429000" lvl="8">
              <a:lnSpc>
                <a:spcPct val="90000"/>
              </a:lnSpc>
              <a:spcBef>
                <a:spcPct val="0"/>
              </a:spcBef>
              <a:spcAft>
                <a:spcPts val="600"/>
              </a:spcAft>
            </a:pP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p:txBody>
      </p:sp>
      <p:sp>
        <p:nvSpPr>
          <p:cNvPr id="16" name="Rectangle 15">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CA749998-B166-6984-8BF2-C01FB94EACB1}"/>
              </a:ext>
            </a:extLst>
          </p:cNvPr>
          <p:cNvSpPr txBox="1"/>
          <p:nvPr/>
        </p:nvSpPr>
        <p:spPr>
          <a:xfrm>
            <a:off x="3974123" y="422030"/>
            <a:ext cx="6453553" cy="1547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A picture containing icon&#10;&#10;Description automatically generated">
            <a:extLst>
              <a:ext uri="{FF2B5EF4-FFF2-40B4-BE49-F238E27FC236}">
                <a16:creationId xmlns:a16="http://schemas.microsoft.com/office/drawing/2014/main" id="{77492471-11AD-410D-A927-BE9F10B22A63}"/>
              </a:ext>
            </a:extLst>
          </p:cNvPr>
          <p:cNvPicPr>
            <a:picLocks noChangeAspect="1"/>
          </p:cNvPicPr>
          <p:nvPr/>
        </p:nvPicPr>
        <p:blipFill>
          <a:blip r:embed="rId3"/>
          <a:stretch>
            <a:fillRect/>
          </a:stretch>
        </p:blipFill>
        <p:spPr>
          <a:xfrm>
            <a:off x="8770328" y="365979"/>
            <a:ext cx="2083776" cy="1647825"/>
          </a:xfrm>
          <a:prstGeom prst="rect">
            <a:avLst/>
          </a:prstGeom>
        </p:spPr>
      </p:pic>
      <p:pic>
        <p:nvPicPr>
          <p:cNvPr id="7" name="Picture 7" descr="Logo, company name&#10;&#10;Description automatically generated">
            <a:extLst>
              <a:ext uri="{FF2B5EF4-FFF2-40B4-BE49-F238E27FC236}">
                <a16:creationId xmlns:a16="http://schemas.microsoft.com/office/drawing/2014/main" id="{BF963F00-9828-62AB-CD5C-E934AF951691}"/>
              </a:ext>
            </a:extLst>
          </p:cNvPr>
          <p:cNvPicPr>
            <a:picLocks noChangeAspect="1"/>
          </p:cNvPicPr>
          <p:nvPr/>
        </p:nvPicPr>
        <p:blipFill>
          <a:blip r:embed="rId4"/>
          <a:stretch>
            <a:fillRect/>
          </a:stretch>
        </p:blipFill>
        <p:spPr>
          <a:xfrm>
            <a:off x="4126523" y="642206"/>
            <a:ext cx="3294184" cy="1177435"/>
          </a:xfrm>
          <a:prstGeom prst="rect">
            <a:avLst/>
          </a:prstGeom>
        </p:spPr>
      </p:pic>
    </p:spTree>
    <p:extLst>
      <p:ext uri="{BB962C8B-B14F-4D97-AF65-F5344CB8AC3E}">
        <p14:creationId xmlns:p14="http://schemas.microsoft.com/office/powerpoint/2010/main" val="182734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9FFE6-66E2-A0E6-1E3D-61854CFB4AF8}"/>
              </a:ext>
            </a:extLst>
          </p:cNvPr>
          <p:cNvSpPr txBox="1"/>
          <p:nvPr/>
        </p:nvSpPr>
        <p:spPr>
          <a:xfrm>
            <a:off x="321334" y="238527"/>
            <a:ext cx="11608998" cy="2123658"/>
          </a:xfrm>
          <a:prstGeom prst="rect">
            <a:avLst/>
          </a:prstGeom>
          <a:noFill/>
        </p:spPr>
        <p:txBody>
          <a:bodyPr wrap="square">
            <a:spAutoFit/>
          </a:bodyPr>
          <a:lstStyle/>
          <a:p>
            <a:r>
              <a:rPr lang="en-US" dirty="0"/>
              <a:t>The design and establishment process of the chassis involves various considerations, namely material selection, cross section determination, chassis design, and finite element analysis. One of the critical design decisions that enhance the reliability, safety, and performance of any vehicle structure is the material choosing. </a:t>
            </a:r>
          </a:p>
          <a:p>
            <a:endParaRPr lang="en-US" dirty="0"/>
          </a:p>
          <a:p>
            <a:r>
              <a:rPr lang="en-US" dirty="0"/>
              <a:t>The material selection for the chassis is </a:t>
            </a:r>
            <a:r>
              <a:rPr lang="en-US" sz="2000" u="sng" dirty="0"/>
              <a:t>Grade 2024-T3 </a:t>
            </a:r>
            <a:r>
              <a:rPr lang="en-US" dirty="0"/>
              <a:t>is the most common high-strength </a:t>
            </a:r>
            <a:r>
              <a:rPr lang="en-US" dirty="0" err="1"/>
              <a:t>aluminium</a:t>
            </a:r>
            <a:r>
              <a:rPr lang="en-US" dirty="0"/>
              <a:t> alloy. It is often considered aircraft quality. It has excellent fatigue resistance even though its corrosion resistance is lower than that of 6061. </a:t>
            </a:r>
          </a:p>
        </p:txBody>
      </p:sp>
      <p:graphicFrame>
        <p:nvGraphicFramePr>
          <p:cNvPr id="6" name="Table 6">
            <a:extLst>
              <a:ext uri="{FF2B5EF4-FFF2-40B4-BE49-F238E27FC236}">
                <a16:creationId xmlns:a16="http://schemas.microsoft.com/office/drawing/2014/main" id="{A10EA830-1349-07E0-0D49-359F648619AA}"/>
              </a:ext>
            </a:extLst>
          </p:cNvPr>
          <p:cNvGraphicFramePr>
            <a:graphicFrameLocks noGrp="1"/>
          </p:cNvGraphicFramePr>
          <p:nvPr>
            <p:extLst>
              <p:ext uri="{D42A27DB-BD31-4B8C-83A1-F6EECF244321}">
                <p14:modId xmlns:p14="http://schemas.microsoft.com/office/powerpoint/2010/main" val="1364289481"/>
              </p:ext>
            </p:extLst>
          </p:nvPr>
        </p:nvGraphicFramePr>
        <p:xfrm>
          <a:off x="457199" y="2527539"/>
          <a:ext cx="11248848" cy="3536830"/>
        </p:xfrm>
        <a:graphic>
          <a:graphicData uri="http://schemas.openxmlformats.org/drawingml/2006/table">
            <a:tbl>
              <a:tblPr firstRow="1" bandRow="1">
                <a:tableStyleId>{5940675A-B579-460E-94D1-54222C63F5DA}</a:tableStyleId>
              </a:tblPr>
              <a:tblGrid>
                <a:gridCol w="1874808">
                  <a:extLst>
                    <a:ext uri="{9D8B030D-6E8A-4147-A177-3AD203B41FA5}">
                      <a16:colId xmlns:a16="http://schemas.microsoft.com/office/drawing/2014/main" val="4281430719"/>
                    </a:ext>
                  </a:extLst>
                </a:gridCol>
                <a:gridCol w="1874808">
                  <a:extLst>
                    <a:ext uri="{9D8B030D-6E8A-4147-A177-3AD203B41FA5}">
                      <a16:colId xmlns:a16="http://schemas.microsoft.com/office/drawing/2014/main" val="2738096565"/>
                    </a:ext>
                  </a:extLst>
                </a:gridCol>
                <a:gridCol w="1874808">
                  <a:extLst>
                    <a:ext uri="{9D8B030D-6E8A-4147-A177-3AD203B41FA5}">
                      <a16:colId xmlns:a16="http://schemas.microsoft.com/office/drawing/2014/main" val="174653263"/>
                    </a:ext>
                  </a:extLst>
                </a:gridCol>
                <a:gridCol w="1874808">
                  <a:extLst>
                    <a:ext uri="{9D8B030D-6E8A-4147-A177-3AD203B41FA5}">
                      <a16:colId xmlns:a16="http://schemas.microsoft.com/office/drawing/2014/main" val="3197479364"/>
                    </a:ext>
                  </a:extLst>
                </a:gridCol>
                <a:gridCol w="1874808">
                  <a:extLst>
                    <a:ext uri="{9D8B030D-6E8A-4147-A177-3AD203B41FA5}">
                      <a16:colId xmlns:a16="http://schemas.microsoft.com/office/drawing/2014/main" val="4105779344"/>
                    </a:ext>
                  </a:extLst>
                </a:gridCol>
                <a:gridCol w="1874808">
                  <a:extLst>
                    <a:ext uri="{9D8B030D-6E8A-4147-A177-3AD203B41FA5}">
                      <a16:colId xmlns:a16="http://schemas.microsoft.com/office/drawing/2014/main" val="159459418"/>
                    </a:ext>
                  </a:extLst>
                </a:gridCol>
              </a:tblGrid>
              <a:tr h="971069">
                <a:tc>
                  <a:txBody>
                    <a:bodyPr/>
                    <a:lstStyle/>
                    <a:p>
                      <a:r>
                        <a:rPr lang="en-US" dirty="0"/>
                        <a:t>Metal Grade</a:t>
                      </a:r>
                    </a:p>
                  </a:txBody>
                  <a:tcPr/>
                </a:tc>
                <a:tc>
                  <a:txBody>
                    <a:bodyPr/>
                    <a:lstStyle/>
                    <a:p>
                      <a:r>
                        <a:rPr lang="en-US" dirty="0" err="1"/>
                        <a:t>Aluminium</a:t>
                      </a:r>
                      <a:r>
                        <a:rPr lang="en-US" dirty="0"/>
                        <a:t> Alloy Grade 2024-T3</a:t>
                      </a:r>
                    </a:p>
                  </a:txBody>
                  <a:tcPr/>
                </a:tc>
                <a:tc>
                  <a:txBody>
                    <a:bodyPr/>
                    <a:lstStyle/>
                    <a:p>
                      <a:r>
                        <a:rPr lang="en-US" dirty="0"/>
                        <a:t>Stainless Steel Grade 304</a:t>
                      </a:r>
                    </a:p>
                  </a:txBody>
                  <a:tcPr/>
                </a:tc>
                <a:tc>
                  <a:txBody>
                    <a:bodyPr/>
                    <a:lstStyle/>
                    <a:p>
                      <a:r>
                        <a:rPr lang="en-US" dirty="0"/>
                        <a:t>Magnesium AZ91D-F</a:t>
                      </a:r>
                    </a:p>
                  </a:txBody>
                  <a:tcPr/>
                </a:tc>
                <a:tc>
                  <a:txBody>
                    <a:bodyPr/>
                    <a:lstStyle/>
                    <a:p>
                      <a:r>
                        <a:rPr lang="en-US" dirty="0" err="1"/>
                        <a:t>Aluminium</a:t>
                      </a:r>
                      <a:r>
                        <a:rPr lang="en-US" dirty="0"/>
                        <a:t> 7075-O</a:t>
                      </a:r>
                    </a:p>
                  </a:txBody>
                  <a:tcPr/>
                </a:tc>
                <a:tc>
                  <a:txBody>
                    <a:bodyPr/>
                    <a:lstStyle/>
                    <a:p>
                      <a:r>
                        <a:rPr lang="en-US" dirty="0"/>
                        <a:t>Titanium Ti-6Al-$V (Grade 5)</a:t>
                      </a:r>
                    </a:p>
                  </a:txBody>
                  <a:tcPr/>
                </a:tc>
                <a:extLst>
                  <a:ext uri="{0D108BD9-81ED-4DB2-BD59-A6C34878D82A}">
                    <a16:rowId xmlns:a16="http://schemas.microsoft.com/office/drawing/2014/main" val="4098623423"/>
                  </a:ext>
                </a:extLst>
              </a:tr>
              <a:tr h="471503">
                <a:tc>
                  <a:txBody>
                    <a:bodyPr/>
                    <a:lstStyle/>
                    <a:p>
                      <a:r>
                        <a:rPr lang="en-US" dirty="0"/>
                        <a:t>Density</a:t>
                      </a:r>
                    </a:p>
                  </a:txBody>
                  <a:tcPr/>
                </a:tc>
                <a:tc>
                  <a:txBody>
                    <a:bodyPr/>
                    <a:lstStyle/>
                    <a:p>
                      <a:r>
                        <a:rPr lang="en-US" dirty="0"/>
                        <a:t>2.78 g/cc</a:t>
                      </a:r>
                    </a:p>
                  </a:txBody>
                  <a:tcPr/>
                </a:tc>
                <a:tc>
                  <a:txBody>
                    <a:bodyPr/>
                    <a:lstStyle/>
                    <a:p>
                      <a:r>
                        <a:rPr lang="en-US" dirty="0"/>
                        <a:t>8.00 g/cc</a:t>
                      </a:r>
                    </a:p>
                  </a:txBody>
                  <a:tcPr/>
                </a:tc>
                <a:tc>
                  <a:txBody>
                    <a:bodyPr/>
                    <a:lstStyle/>
                    <a:p>
                      <a:r>
                        <a:rPr lang="en-US" dirty="0"/>
                        <a:t>1.81 g/cc</a:t>
                      </a:r>
                    </a:p>
                  </a:txBody>
                  <a:tcPr/>
                </a:tc>
                <a:tc>
                  <a:txBody>
                    <a:bodyPr/>
                    <a:lstStyle/>
                    <a:p>
                      <a:r>
                        <a:rPr lang="en-US" dirty="0"/>
                        <a:t>2.81 g/cc</a:t>
                      </a:r>
                    </a:p>
                  </a:txBody>
                  <a:tcPr/>
                </a:tc>
                <a:tc>
                  <a:txBody>
                    <a:bodyPr/>
                    <a:lstStyle/>
                    <a:p>
                      <a:r>
                        <a:rPr lang="en-US" dirty="0"/>
                        <a:t>4.43 g/cc</a:t>
                      </a:r>
                    </a:p>
                  </a:txBody>
                  <a:tcPr/>
                </a:tc>
                <a:extLst>
                  <a:ext uri="{0D108BD9-81ED-4DB2-BD59-A6C34878D82A}">
                    <a16:rowId xmlns:a16="http://schemas.microsoft.com/office/drawing/2014/main" val="4181798315"/>
                  </a:ext>
                </a:extLst>
              </a:tr>
              <a:tr h="471503">
                <a:tc>
                  <a:txBody>
                    <a:bodyPr/>
                    <a:lstStyle/>
                    <a:p>
                      <a:r>
                        <a:rPr lang="en-US" dirty="0"/>
                        <a:t>Poisson Ratio</a:t>
                      </a:r>
                    </a:p>
                  </a:txBody>
                  <a:tcPr/>
                </a:tc>
                <a:tc>
                  <a:txBody>
                    <a:bodyPr/>
                    <a:lstStyle/>
                    <a:p>
                      <a:r>
                        <a:rPr lang="en-US" dirty="0"/>
                        <a:t>0.33</a:t>
                      </a:r>
                    </a:p>
                  </a:txBody>
                  <a:tcPr/>
                </a:tc>
                <a:tc>
                  <a:txBody>
                    <a:bodyPr/>
                    <a:lstStyle/>
                    <a:p>
                      <a:r>
                        <a:rPr lang="en-US" dirty="0"/>
                        <a:t>0.29</a:t>
                      </a:r>
                    </a:p>
                  </a:txBody>
                  <a:tcPr/>
                </a:tc>
                <a:tc>
                  <a:txBody>
                    <a:bodyPr/>
                    <a:lstStyle/>
                    <a:p>
                      <a:r>
                        <a:rPr lang="en-US" dirty="0"/>
                        <a:t>0.35</a:t>
                      </a:r>
                    </a:p>
                  </a:txBody>
                  <a:tcPr/>
                </a:tc>
                <a:tc>
                  <a:txBody>
                    <a:bodyPr/>
                    <a:lstStyle/>
                    <a:p>
                      <a:r>
                        <a:rPr lang="en-US" dirty="0"/>
                        <a:t>0.33</a:t>
                      </a:r>
                    </a:p>
                  </a:txBody>
                  <a:tcPr/>
                </a:tc>
                <a:tc>
                  <a:txBody>
                    <a:bodyPr/>
                    <a:lstStyle/>
                    <a:p>
                      <a:r>
                        <a:rPr lang="en-US" dirty="0"/>
                        <a:t>0.342</a:t>
                      </a:r>
                    </a:p>
                  </a:txBody>
                  <a:tcPr/>
                </a:tc>
                <a:extLst>
                  <a:ext uri="{0D108BD9-81ED-4DB2-BD59-A6C34878D82A}">
                    <a16:rowId xmlns:a16="http://schemas.microsoft.com/office/drawing/2014/main" val="361254353"/>
                  </a:ext>
                </a:extLst>
              </a:tr>
              <a:tr h="471503">
                <a:tc>
                  <a:txBody>
                    <a:bodyPr/>
                    <a:lstStyle/>
                    <a:p>
                      <a:r>
                        <a:rPr lang="en-US" dirty="0"/>
                        <a:t>Elongation </a:t>
                      </a:r>
                    </a:p>
                  </a:txBody>
                  <a:tcPr/>
                </a:tc>
                <a:tc>
                  <a:txBody>
                    <a:bodyPr/>
                    <a:lstStyle/>
                    <a:p>
                      <a:r>
                        <a:rPr lang="en-US" dirty="0"/>
                        <a:t>20%</a:t>
                      </a:r>
                    </a:p>
                  </a:txBody>
                  <a:tcPr/>
                </a:tc>
                <a:tc>
                  <a:txBody>
                    <a:bodyPr/>
                    <a:lstStyle/>
                    <a:p>
                      <a:r>
                        <a:rPr lang="en-US" dirty="0"/>
                        <a:t>70%</a:t>
                      </a:r>
                    </a:p>
                  </a:txBody>
                  <a:tcPr/>
                </a:tc>
                <a:tc>
                  <a:txBody>
                    <a:bodyPr/>
                    <a:lstStyle/>
                    <a:p>
                      <a:r>
                        <a:rPr lang="en-US" dirty="0"/>
                        <a:t>03%</a:t>
                      </a:r>
                    </a:p>
                  </a:txBody>
                  <a:tcPr/>
                </a:tc>
                <a:tc>
                  <a:txBody>
                    <a:bodyPr/>
                    <a:lstStyle/>
                    <a:p>
                      <a:r>
                        <a:rPr lang="en-US" dirty="0"/>
                        <a:t>17%</a:t>
                      </a:r>
                    </a:p>
                  </a:txBody>
                  <a:tcPr/>
                </a:tc>
                <a:tc>
                  <a:txBody>
                    <a:bodyPr/>
                    <a:lstStyle/>
                    <a:p>
                      <a:r>
                        <a:rPr lang="en-US" dirty="0"/>
                        <a:t>14%</a:t>
                      </a:r>
                    </a:p>
                  </a:txBody>
                  <a:tcPr/>
                </a:tc>
                <a:extLst>
                  <a:ext uri="{0D108BD9-81ED-4DB2-BD59-A6C34878D82A}">
                    <a16:rowId xmlns:a16="http://schemas.microsoft.com/office/drawing/2014/main" val="1334071430"/>
                  </a:ext>
                </a:extLst>
              </a:tr>
              <a:tr h="471503">
                <a:tc>
                  <a:txBody>
                    <a:bodyPr/>
                    <a:lstStyle/>
                    <a:p>
                      <a:r>
                        <a:rPr lang="en-US" dirty="0"/>
                        <a:t>Shear Modulus</a:t>
                      </a:r>
                    </a:p>
                  </a:txBody>
                  <a:tcPr/>
                </a:tc>
                <a:tc>
                  <a:txBody>
                    <a:bodyPr/>
                    <a:lstStyle/>
                    <a:p>
                      <a:r>
                        <a:rPr lang="en-US" dirty="0"/>
                        <a:t>4060 </a:t>
                      </a:r>
                      <a:r>
                        <a:rPr lang="en-US" dirty="0" err="1"/>
                        <a:t>ksi</a:t>
                      </a:r>
                      <a:endParaRPr lang="en-US" dirty="0"/>
                    </a:p>
                  </a:txBody>
                  <a:tcPr/>
                </a:tc>
                <a:tc>
                  <a:txBody>
                    <a:bodyPr/>
                    <a:lstStyle/>
                    <a:p>
                      <a:r>
                        <a:rPr lang="en-US" dirty="0"/>
                        <a:t>11200 </a:t>
                      </a:r>
                      <a:r>
                        <a:rPr lang="en-US" dirty="0" err="1"/>
                        <a:t>ksi</a:t>
                      </a:r>
                      <a:endParaRPr lang="en-US" dirty="0"/>
                    </a:p>
                  </a:txBody>
                  <a:tcPr/>
                </a:tc>
                <a:tc>
                  <a:txBody>
                    <a:bodyPr/>
                    <a:lstStyle/>
                    <a:p>
                      <a:r>
                        <a:rPr lang="en-US" dirty="0"/>
                        <a:t>2470 </a:t>
                      </a:r>
                      <a:r>
                        <a:rPr lang="en-US" dirty="0" err="1"/>
                        <a:t>ksi</a:t>
                      </a:r>
                      <a:endParaRPr lang="en-US" dirty="0"/>
                    </a:p>
                  </a:txBody>
                  <a:tcPr/>
                </a:tc>
                <a:tc>
                  <a:txBody>
                    <a:bodyPr/>
                    <a:lstStyle/>
                    <a:p>
                      <a:r>
                        <a:rPr lang="en-US" dirty="0"/>
                        <a:t>3900 </a:t>
                      </a:r>
                      <a:r>
                        <a:rPr lang="en-US" dirty="0" err="1"/>
                        <a:t>ksi</a:t>
                      </a:r>
                      <a:endParaRPr lang="en-US" dirty="0"/>
                    </a:p>
                  </a:txBody>
                  <a:tcPr/>
                </a:tc>
                <a:tc>
                  <a:txBody>
                    <a:bodyPr/>
                    <a:lstStyle/>
                    <a:p>
                      <a:r>
                        <a:rPr lang="en-US" dirty="0"/>
                        <a:t>6380 </a:t>
                      </a:r>
                      <a:r>
                        <a:rPr lang="en-US" dirty="0" err="1"/>
                        <a:t>ksi</a:t>
                      </a:r>
                      <a:endParaRPr lang="en-US" dirty="0"/>
                    </a:p>
                  </a:txBody>
                  <a:tcPr/>
                </a:tc>
                <a:extLst>
                  <a:ext uri="{0D108BD9-81ED-4DB2-BD59-A6C34878D82A}">
                    <a16:rowId xmlns:a16="http://schemas.microsoft.com/office/drawing/2014/main" val="1516912998"/>
                  </a:ext>
                </a:extLst>
              </a:tr>
              <a:tr h="679749">
                <a:tc>
                  <a:txBody>
                    <a:bodyPr/>
                    <a:lstStyle/>
                    <a:p>
                      <a:r>
                        <a:rPr lang="en-US" dirty="0"/>
                        <a:t>Tensile Strength</a:t>
                      </a:r>
                    </a:p>
                  </a:txBody>
                  <a:tcPr/>
                </a:tc>
                <a:tc>
                  <a:txBody>
                    <a:bodyPr/>
                    <a:lstStyle/>
                    <a:p>
                      <a:r>
                        <a:rPr lang="en-US" dirty="0"/>
                        <a:t>41000 psi</a:t>
                      </a:r>
                    </a:p>
                  </a:txBody>
                  <a:tcPr/>
                </a:tc>
                <a:tc>
                  <a:txBody>
                    <a:bodyPr/>
                    <a:lstStyle/>
                    <a:p>
                      <a:r>
                        <a:rPr lang="en-US" dirty="0"/>
                        <a:t>73200 psi</a:t>
                      </a:r>
                    </a:p>
                  </a:txBody>
                  <a:tcPr/>
                </a:tc>
                <a:tc>
                  <a:txBody>
                    <a:bodyPr/>
                    <a:lstStyle/>
                    <a:p>
                      <a:r>
                        <a:rPr lang="en-US" dirty="0"/>
                        <a:t>33400 psi</a:t>
                      </a:r>
                    </a:p>
                  </a:txBody>
                  <a:tcPr/>
                </a:tc>
                <a:tc>
                  <a:txBody>
                    <a:bodyPr/>
                    <a:lstStyle/>
                    <a:p>
                      <a:r>
                        <a:rPr lang="en-US" dirty="0"/>
                        <a:t>33000 psi</a:t>
                      </a:r>
                    </a:p>
                  </a:txBody>
                  <a:tcPr/>
                </a:tc>
                <a:tc>
                  <a:txBody>
                    <a:bodyPr/>
                    <a:lstStyle/>
                    <a:p>
                      <a:r>
                        <a:rPr lang="en-US" dirty="0"/>
                        <a:t>138000 psi</a:t>
                      </a:r>
                    </a:p>
                  </a:txBody>
                  <a:tcPr/>
                </a:tc>
                <a:extLst>
                  <a:ext uri="{0D108BD9-81ED-4DB2-BD59-A6C34878D82A}">
                    <a16:rowId xmlns:a16="http://schemas.microsoft.com/office/drawing/2014/main" val="3718696282"/>
                  </a:ext>
                </a:extLst>
              </a:tr>
            </a:tbl>
          </a:graphicData>
        </a:graphic>
      </p:graphicFrame>
    </p:spTree>
    <p:extLst>
      <p:ext uri="{BB962C8B-B14F-4D97-AF65-F5344CB8AC3E}">
        <p14:creationId xmlns:p14="http://schemas.microsoft.com/office/powerpoint/2010/main" val="416057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280B54-90C0-C9EA-EE60-477095C36F11}"/>
              </a:ext>
            </a:extLst>
          </p:cNvPr>
          <p:cNvSpPr txBox="1"/>
          <p:nvPr/>
        </p:nvSpPr>
        <p:spPr>
          <a:xfrm>
            <a:off x="439946" y="241540"/>
            <a:ext cx="10739887" cy="6186309"/>
          </a:xfrm>
          <a:prstGeom prst="rect">
            <a:avLst/>
          </a:prstGeom>
          <a:noFill/>
        </p:spPr>
        <p:txBody>
          <a:bodyPr wrap="square">
            <a:spAutoFit/>
          </a:bodyPr>
          <a:lstStyle/>
          <a:p>
            <a:r>
              <a:rPr lang="en-US" dirty="0"/>
              <a:t>The legs of the rover, which will have the maximum load will be constructed with stainless steel AISI 4130 as it has the most tensile strength and a density of 7.85 g/cm3 which will help us in keeping the rover strong and durable to bear the weight.</a:t>
            </a:r>
          </a:p>
          <a:p>
            <a:endParaRPr lang="en-US" dirty="0"/>
          </a:p>
          <a:p>
            <a:r>
              <a:rPr lang="en-US" dirty="0"/>
              <a:t>Approximate weight of legs = 3.993 kg</a:t>
            </a:r>
          </a:p>
          <a:p>
            <a:endParaRPr lang="en-US" dirty="0"/>
          </a:p>
          <a:p>
            <a:r>
              <a:rPr lang="en-US" dirty="0"/>
              <a:t>if the size of each leg is 50 cm and provided, we are using pipes of outer diameter 3 cm and internal diameter 2.4cm </a:t>
            </a:r>
          </a:p>
          <a:p>
            <a:endParaRPr lang="en-US" dirty="0"/>
          </a:p>
          <a:p>
            <a:r>
              <a:rPr lang="en-US" dirty="0"/>
              <a:t>The body of the rover will be made of </a:t>
            </a:r>
            <a:r>
              <a:rPr lang="en-US" dirty="0" err="1"/>
              <a:t>Aluminium</a:t>
            </a:r>
            <a:r>
              <a:rPr lang="en-US" dirty="0"/>
              <a:t> Alloy Grade 2024-T3 because it has a density of 2.78 g/cc and will consist of about 70% of the rover, helping us in making it lightweight and durable for use. 41000 psi is just enough for the body to handle the weight of the drivers and any obstacle we will face. </a:t>
            </a:r>
          </a:p>
          <a:p>
            <a:r>
              <a:rPr lang="en-US" dirty="0"/>
              <a:t>	</a:t>
            </a:r>
          </a:p>
          <a:p>
            <a:r>
              <a:rPr lang="en-US" dirty="0"/>
              <a:t>Approximate weight of chassis=12.8 kg</a:t>
            </a:r>
          </a:p>
          <a:p>
            <a:r>
              <a:rPr lang="en-US" dirty="0"/>
              <a:t> </a:t>
            </a:r>
          </a:p>
          <a:p>
            <a:r>
              <a:rPr lang="en-US" dirty="0"/>
              <a:t>provided we are using pipes of outer diameter 3 cm and internal diameter 2.8cm.</a:t>
            </a:r>
          </a:p>
          <a:p>
            <a:endParaRPr lang="en-US" dirty="0"/>
          </a:p>
          <a:p>
            <a:r>
              <a:rPr lang="en-US" dirty="0"/>
              <a:t>The gearbox and mechanisms will be made of Stainless-Steel Grade 304 as it is an economically feasible option. Furthermore, it has one of the highest tensile strengths, which we require as we cannot afford for such an essential component of the rover to fail. </a:t>
            </a:r>
          </a:p>
          <a:p>
            <a:endParaRPr lang="en-US" dirty="0"/>
          </a:p>
          <a:p>
            <a:r>
              <a:rPr lang="en-US" dirty="0"/>
              <a:t>Approximate weight of the drivetrain = 10 kg</a:t>
            </a:r>
          </a:p>
        </p:txBody>
      </p:sp>
    </p:spTree>
    <p:extLst>
      <p:ext uri="{BB962C8B-B14F-4D97-AF65-F5344CB8AC3E}">
        <p14:creationId xmlns:p14="http://schemas.microsoft.com/office/powerpoint/2010/main" val="274107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29538-3B0F-7421-B697-9BCAFA8EDA1D}"/>
              </a:ext>
            </a:extLst>
          </p:cNvPr>
          <p:cNvSpPr txBox="1"/>
          <p:nvPr/>
        </p:nvSpPr>
        <p:spPr>
          <a:xfrm>
            <a:off x="278202" y="344428"/>
            <a:ext cx="11393338" cy="2616101"/>
          </a:xfrm>
          <a:prstGeom prst="rect">
            <a:avLst/>
          </a:prstGeom>
          <a:noFill/>
        </p:spPr>
        <p:txBody>
          <a:bodyPr wrap="square">
            <a:spAutoFit/>
          </a:bodyPr>
          <a:lstStyle/>
          <a:p>
            <a:r>
              <a:rPr lang="en-US" sz="2000" u="sng" dirty="0"/>
              <a:t>DRIVETRAIN</a:t>
            </a:r>
          </a:p>
          <a:p>
            <a:r>
              <a:rPr lang="en-US" dirty="0"/>
              <a:t>We researched various types of ways to power the vehicle manually, where our primary focus was not to use chain and sprocket system ,as it was not encouraged in the competition.</a:t>
            </a:r>
          </a:p>
          <a:p>
            <a:r>
              <a:rPr lang="en-US" dirty="0"/>
              <a:t>Other ways which were best included belt drive system and gearboxes.</a:t>
            </a:r>
          </a:p>
          <a:p>
            <a:r>
              <a:rPr lang="en-US" dirty="0"/>
              <a:t>Belt drive system was a good and simple alternative to use and power our rover, but its biggest drawback is that it can not be used at places with high torque applications as they start slipping after a certain amount of force.</a:t>
            </a:r>
          </a:p>
          <a:p>
            <a:endParaRPr lang="en-US" dirty="0"/>
          </a:p>
          <a:p>
            <a:r>
              <a:rPr lang="en-US" dirty="0"/>
              <a:t>Overall, after thorough comparison, consideration and as per our need, we concluded that gearboxes were better than any other way to power our rover.</a:t>
            </a:r>
          </a:p>
        </p:txBody>
      </p:sp>
      <p:sp>
        <p:nvSpPr>
          <p:cNvPr id="7" name="TextBox 6">
            <a:extLst>
              <a:ext uri="{FF2B5EF4-FFF2-40B4-BE49-F238E27FC236}">
                <a16:creationId xmlns:a16="http://schemas.microsoft.com/office/drawing/2014/main" id="{BEF86EDF-5D24-728C-B2E9-32015CC328ED}"/>
              </a:ext>
            </a:extLst>
          </p:cNvPr>
          <p:cNvSpPr txBox="1"/>
          <p:nvPr/>
        </p:nvSpPr>
        <p:spPr>
          <a:xfrm>
            <a:off x="278202" y="3101196"/>
            <a:ext cx="6094562" cy="3416320"/>
          </a:xfrm>
          <a:prstGeom prst="rect">
            <a:avLst/>
          </a:prstGeom>
          <a:noFill/>
        </p:spPr>
        <p:txBody>
          <a:bodyPr wrap="square">
            <a:spAutoFit/>
          </a:bodyPr>
          <a:lstStyle/>
          <a:p>
            <a:r>
              <a:rPr lang="en-US" dirty="0"/>
              <a:t>The parts required in building the drive train will be bevel gears, gearbox, and differentials. There are two modes of transmission in this proposed model of drivetrain. One is high rpm and moderate torque associated with the front axle and the other is low rpm and high torque associated with the rear axle. The rear wheels have larger wheel diameter than the front wheels resulting in more grip and torque, whereas the front wheels will be relatively smaller in size resulting in more rpm helping in traversing the course faster. </a:t>
            </a:r>
          </a:p>
          <a:p>
            <a:endParaRPr lang="en-US" dirty="0"/>
          </a:p>
          <a:p>
            <a:r>
              <a:rPr lang="en-US" dirty="0"/>
              <a:t>Approximate weight of the drivetrain = 10 kg</a:t>
            </a:r>
          </a:p>
          <a:p>
            <a:endParaRPr lang="en-US" dirty="0"/>
          </a:p>
        </p:txBody>
      </p:sp>
      <p:pic>
        <p:nvPicPr>
          <p:cNvPr id="9" name="Picture 8" descr="A picture containing metalware, gear&#10;&#10;Description automatically generated">
            <a:extLst>
              <a:ext uri="{FF2B5EF4-FFF2-40B4-BE49-F238E27FC236}">
                <a16:creationId xmlns:a16="http://schemas.microsoft.com/office/drawing/2014/main" id="{5F7FE538-1CE4-11F0-46CB-987D826F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637" y="2960529"/>
            <a:ext cx="4080294" cy="2978769"/>
          </a:xfrm>
          <a:prstGeom prst="rect">
            <a:avLst/>
          </a:prstGeom>
        </p:spPr>
      </p:pic>
    </p:spTree>
    <p:extLst>
      <p:ext uri="{BB962C8B-B14F-4D97-AF65-F5344CB8AC3E}">
        <p14:creationId xmlns:p14="http://schemas.microsoft.com/office/powerpoint/2010/main" val="389708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B741E-451F-62BA-5D55-26E176CCED83}"/>
              </a:ext>
            </a:extLst>
          </p:cNvPr>
          <p:cNvSpPr txBox="1"/>
          <p:nvPr/>
        </p:nvSpPr>
        <p:spPr>
          <a:xfrm>
            <a:off x="373093" y="323361"/>
            <a:ext cx="6094562" cy="3693319"/>
          </a:xfrm>
          <a:prstGeom prst="rect">
            <a:avLst/>
          </a:prstGeom>
          <a:noFill/>
        </p:spPr>
        <p:txBody>
          <a:bodyPr wrap="square">
            <a:spAutoFit/>
          </a:bodyPr>
          <a:lstStyle/>
          <a:p>
            <a:r>
              <a:rPr lang="en-US" dirty="0"/>
              <a:t>The type of gear which will be used in this configuration is a hypoid gear as it suits the requirements and will not slip when in use. Also, this is the best option when it comes to fold the chassis. </a:t>
            </a:r>
          </a:p>
          <a:p>
            <a:r>
              <a:rPr lang="en-US" dirty="0"/>
              <a:t>For the front axle, we will attach the pedals to the gearbox which further will be connected to the differential which will be connected to the wheels. For rear axle, we have planned to attach the pedals to the gearbox. This gearbox will be connected to the differential at the back via shaft. This differential will be further connected to the wheels. The rear gearbox will have a higher gear-ratio as it is required to give more torque whereas the front gearbox will have a lower gear-ratio to attain a higher rpm.</a:t>
            </a:r>
          </a:p>
        </p:txBody>
      </p:sp>
      <p:pic>
        <p:nvPicPr>
          <p:cNvPr id="7" name="Picture 6" descr="Diagram&#10;&#10;Description automatically generated">
            <a:extLst>
              <a:ext uri="{FF2B5EF4-FFF2-40B4-BE49-F238E27FC236}">
                <a16:creationId xmlns:a16="http://schemas.microsoft.com/office/drawing/2014/main" id="{F559C3B2-4AEF-81CE-81D8-3AED01A0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196" y="655607"/>
            <a:ext cx="5157490" cy="2807899"/>
          </a:xfrm>
          <a:prstGeom prst="rect">
            <a:avLst/>
          </a:prstGeom>
        </p:spPr>
      </p:pic>
    </p:spTree>
    <p:extLst>
      <p:ext uri="{BB962C8B-B14F-4D97-AF65-F5344CB8AC3E}">
        <p14:creationId xmlns:p14="http://schemas.microsoft.com/office/powerpoint/2010/main" val="129930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A5C8C-3366-046B-914E-CF87A50377D4}"/>
              </a:ext>
            </a:extLst>
          </p:cNvPr>
          <p:cNvSpPr txBox="1"/>
          <p:nvPr/>
        </p:nvSpPr>
        <p:spPr>
          <a:xfrm>
            <a:off x="211666" y="912519"/>
            <a:ext cx="1157111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Suspension</a:t>
            </a:r>
          </a:p>
          <a:p>
            <a:r>
              <a:rPr lang="en-US" sz="2400" u="sng">
                <a:ea typeface="+mn-lt"/>
                <a:cs typeface="+mn-lt"/>
              </a:rPr>
              <a:t>Air shocks</a:t>
            </a:r>
            <a:endParaRPr lang="en-US" u="sng">
              <a:ea typeface="+mn-lt"/>
              <a:cs typeface="+mn-lt"/>
            </a:endParaRPr>
          </a:p>
          <a:p>
            <a:r>
              <a:rPr lang="en-US" sz="2400">
                <a:ea typeface="+mn-lt"/>
                <a:cs typeface="+mn-lt"/>
              </a:rPr>
              <a:t>An air suspension system is a style of vehicle suspension that's powered by an electric pump or compressor that pumps air into flexible bellows that are typically made out of a textile-reinforced type of rubber.</a:t>
            </a:r>
          </a:p>
          <a:p>
            <a:endParaRPr lang="en-US" sz="2400">
              <a:cs typeface="Calibri"/>
            </a:endParaRPr>
          </a:p>
          <a:p>
            <a:r>
              <a:rPr lang="en-US" sz="2400">
                <a:cs typeface="Calibri"/>
              </a:rPr>
              <a:t>Several key features are as follows:</a:t>
            </a:r>
            <a:endParaRPr lang="en-US"/>
          </a:p>
          <a:p>
            <a:pPr marL="342900" indent="-342900">
              <a:buFont typeface="Arial"/>
              <a:buChar char="•"/>
            </a:pPr>
            <a:r>
              <a:rPr lang="en-US" sz="2400">
                <a:ea typeface="+mn-lt"/>
                <a:cs typeface="+mn-lt"/>
              </a:rPr>
              <a:t>Vulcanized, heavy-duty rubber air springs at each of the vehicle's wheels </a:t>
            </a:r>
            <a:endParaRPr lang="en-US">
              <a:ea typeface="+mn-lt"/>
              <a:cs typeface="+mn-lt"/>
            </a:endParaRPr>
          </a:p>
          <a:p>
            <a:pPr marL="342900" indent="-342900">
              <a:buFont typeface="Arial"/>
              <a:buChar char="•"/>
            </a:pPr>
            <a:r>
              <a:rPr lang="en-US" sz="2400">
                <a:ea typeface="+mn-lt"/>
                <a:cs typeface="+mn-lt"/>
              </a:rPr>
              <a:t>An air compressor in the vehicle's trunk or under the hood of the vehicle </a:t>
            </a:r>
          </a:p>
          <a:p>
            <a:pPr marL="342900" indent="-342900">
              <a:buFont typeface="Arial"/>
              <a:buChar char="•"/>
            </a:pPr>
            <a:r>
              <a:rPr lang="en-US" sz="2400">
                <a:ea typeface="+mn-lt"/>
                <a:cs typeface="+mn-lt"/>
              </a:rPr>
              <a:t>A storage tank for compressed air, which allows you to store air at around an average of 150 PSI </a:t>
            </a:r>
          </a:p>
          <a:p>
            <a:pPr marL="342900" indent="-342900">
              <a:buFont typeface="Arial"/>
              <a:buChar char="•"/>
            </a:pPr>
            <a:r>
              <a:rPr lang="en-US" sz="2400">
                <a:ea typeface="+mn-lt"/>
                <a:cs typeface="+mn-lt"/>
              </a:rPr>
              <a:t>Air pipes connecting from the storage tank to the air springs that channel the flow of air throughout the suspension system</a:t>
            </a:r>
          </a:p>
          <a:p>
            <a:pPr marL="342900" indent="-342900">
              <a:buFont typeface="Arial"/>
              <a:buChar char="•"/>
            </a:pPr>
            <a:r>
              <a:rPr lang="en-US" sz="2400">
                <a:ea typeface="+mn-lt"/>
                <a:cs typeface="+mn-lt"/>
              </a:rPr>
              <a:t>Valve blocks which direct air to the four springs from the storage reservoir through a set of solenoids, valves, and </a:t>
            </a:r>
            <a:r>
              <a:rPr lang="en-US" sz="2400" err="1">
                <a:ea typeface="+mn-lt"/>
                <a:cs typeface="+mn-lt"/>
              </a:rPr>
              <a:t>o-rings</a:t>
            </a:r>
            <a:endParaRPr lang="en-US" sz="2400" err="1">
              <a:cs typeface="Calibri"/>
            </a:endParaRPr>
          </a:p>
        </p:txBody>
      </p:sp>
    </p:spTree>
    <p:extLst>
      <p:ext uri="{BB962C8B-B14F-4D97-AF65-F5344CB8AC3E}">
        <p14:creationId xmlns:p14="http://schemas.microsoft.com/office/powerpoint/2010/main" val="56229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E273C1-037B-7F3D-0D2E-F15192B64C38}"/>
              </a:ext>
            </a:extLst>
          </p:cNvPr>
          <p:cNvSpPr txBox="1"/>
          <p:nvPr/>
        </p:nvSpPr>
        <p:spPr>
          <a:xfrm>
            <a:off x="239888" y="790222"/>
            <a:ext cx="11655777"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dirty="0" err="1">
                <a:ea typeface="+mn-lt"/>
                <a:cs typeface="+mn-lt"/>
              </a:rPr>
              <a:t>Coilover</a:t>
            </a:r>
            <a:r>
              <a:rPr lang="en-US" sz="2000" u="sng" dirty="0">
                <a:ea typeface="+mn-lt"/>
                <a:cs typeface="+mn-lt"/>
              </a:rPr>
              <a:t> Suspension</a:t>
            </a:r>
          </a:p>
          <a:p>
            <a:r>
              <a:rPr lang="en-US" dirty="0">
                <a:ea typeface="+mn-lt"/>
                <a:cs typeface="+mn-lt"/>
              </a:rPr>
              <a:t> A </a:t>
            </a:r>
            <a:r>
              <a:rPr lang="en-US" dirty="0" err="1">
                <a:ea typeface="+mn-lt"/>
                <a:cs typeface="+mn-lt"/>
              </a:rPr>
              <a:t>Coilover</a:t>
            </a:r>
            <a:r>
              <a:rPr lang="en-US" dirty="0">
                <a:ea typeface="+mn-lt"/>
                <a:cs typeface="+mn-lt"/>
              </a:rPr>
              <a:t> suspension (also called a screw suspension) refers to a suspension that allows individual adjustment of the ground clearance. This is done by means of a screw thread on the suspension strut. For this reason, a car with a </a:t>
            </a:r>
            <a:r>
              <a:rPr lang="en-US" dirty="0" err="1">
                <a:ea typeface="+mn-lt"/>
                <a:cs typeface="+mn-lt"/>
              </a:rPr>
              <a:t>Coilover</a:t>
            </a:r>
            <a:r>
              <a:rPr lang="en-US" dirty="0">
                <a:ea typeface="+mn-lt"/>
                <a:cs typeface="+mn-lt"/>
              </a:rPr>
              <a:t> suspension can also be raised or lowered quickly and without tools by private individuals.</a:t>
            </a:r>
          </a:p>
          <a:p>
            <a:endParaRPr lang="en-US" dirty="0">
              <a:ea typeface="+mn-lt"/>
              <a:cs typeface="+mn-lt"/>
            </a:endParaRPr>
          </a:p>
          <a:p>
            <a:r>
              <a:rPr lang="en-US" dirty="0">
                <a:ea typeface="+mn-lt"/>
                <a:cs typeface="+mn-lt"/>
              </a:rPr>
              <a:t>In addition to flexible lowering, most </a:t>
            </a:r>
            <a:r>
              <a:rPr lang="en-US" dirty="0" err="1">
                <a:ea typeface="+mn-lt"/>
                <a:cs typeface="+mn-lt"/>
              </a:rPr>
              <a:t>Coilover</a:t>
            </a:r>
            <a:r>
              <a:rPr lang="en-US" dirty="0">
                <a:ea typeface="+mn-lt"/>
                <a:cs typeface="+mn-lt"/>
              </a:rPr>
              <a:t> suspensions also have other adjustment options. In addition to the hardness, the driver can often also adjust the rebound or compression damping.</a:t>
            </a:r>
            <a:endParaRPr lang="en-US" dirty="0"/>
          </a:p>
          <a:p>
            <a:endParaRPr lang="en-US" dirty="0">
              <a:ea typeface="+mn-lt"/>
              <a:cs typeface="+mn-lt"/>
            </a:endParaRPr>
          </a:p>
          <a:p>
            <a:r>
              <a:rPr lang="en-US" dirty="0">
                <a:ea typeface="+mn-lt"/>
                <a:cs typeface="+mn-lt"/>
              </a:rPr>
              <a:t>In this way, </a:t>
            </a:r>
            <a:r>
              <a:rPr lang="en-US" dirty="0" err="1">
                <a:ea typeface="+mn-lt"/>
                <a:cs typeface="+mn-lt"/>
              </a:rPr>
              <a:t>Coilover</a:t>
            </a:r>
            <a:r>
              <a:rPr lang="en-US" dirty="0">
                <a:ea typeface="+mn-lt"/>
                <a:cs typeface="+mn-lt"/>
              </a:rPr>
              <a:t> suspension allows optimal adjustment to personal preferences, the vehicle setup, the track, and external conditions.</a:t>
            </a:r>
          </a:p>
          <a:p>
            <a:endParaRPr lang="en-US" u="sng" dirty="0">
              <a:ea typeface="+mn-lt"/>
              <a:cs typeface="+mn-lt"/>
            </a:endParaRPr>
          </a:p>
          <a:p>
            <a:r>
              <a:rPr lang="en-US" u="sng" dirty="0">
                <a:ea typeface="+mn-lt"/>
                <a:cs typeface="+mn-lt"/>
              </a:rPr>
              <a:t>High-performance </a:t>
            </a:r>
            <a:r>
              <a:rPr lang="en-US" u="sng" dirty="0" err="1">
                <a:ea typeface="+mn-lt"/>
                <a:cs typeface="+mn-lt"/>
              </a:rPr>
              <a:t>coilovers</a:t>
            </a:r>
            <a:r>
              <a:rPr lang="en-US" u="sng" dirty="0">
                <a:ea typeface="+mn-lt"/>
                <a:cs typeface="+mn-lt"/>
              </a:rPr>
              <a:t> for club and racing sports</a:t>
            </a:r>
            <a:endParaRPr lang="en-US" dirty="0"/>
          </a:p>
          <a:p>
            <a:endParaRPr lang="en-US" u="sng" dirty="0">
              <a:ea typeface="+mn-lt"/>
              <a:cs typeface="+mn-lt"/>
            </a:endParaRPr>
          </a:p>
          <a:p>
            <a:r>
              <a:rPr lang="en-US" dirty="0" err="1">
                <a:ea typeface="+mn-lt"/>
                <a:cs typeface="+mn-lt"/>
              </a:rPr>
              <a:t>Coilovers</a:t>
            </a:r>
            <a:r>
              <a:rPr lang="en-US" dirty="0">
                <a:ea typeface="+mn-lt"/>
                <a:cs typeface="+mn-lt"/>
              </a:rPr>
              <a:t> feature independently adjustable compression and rebound damping settings, as well as full-length ride height adjustment. This suspension system is ideal for enthusiasts desiring excellent handling when they participate in occasional track days, weekend race events, club circuit races, or less aggressive road competitions. This kit allows for adjustable damping setups for daily driving without sacrificing ride comfort. The external reservoir allows for increased oil capacity to dissipate heat superiorly, which enables you to use the </a:t>
            </a:r>
            <a:r>
              <a:rPr lang="en-US" dirty="0" err="1">
                <a:ea typeface="+mn-lt"/>
                <a:cs typeface="+mn-lt"/>
              </a:rPr>
              <a:t>coilovers</a:t>
            </a:r>
            <a:r>
              <a:rPr lang="en-US" dirty="0">
                <a:ea typeface="+mn-lt"/>
                <a:cs typeface="+mn-lt"/>
              </a:rPr>
              <a:t> for a long period of time without failure and improves the performance &amp; handling of your vehicle substantially. </a:t>
            </a:r>
            <a:endParaRPr lang="en-US" dirty="0">
              <a:cs typeface="Calibri"/>
            </a:endParaRPr>
          </a:p>
        </p:txBody>
      </p:sp>
    </p:spTree>
    <p:extLst>
      <p:ext uri="{BB962C8B-B14F-4D97-AF65-F5344CB8AC3E}">
        <p14:creationId xmlns:p14="http://schemas.microsoft.com/office/powerpoint/2010/main" val="188776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15D034-9FA1-BF3C-C2F8-2EE6AD2298FF}"/>
              </a:ext>
            </a:extLst>
          </p:cNvPr>
          <p:cNvSpPr txBox="1"/>
          <p:nvPr/>
        </p:nvSpPr>
        <p:spPr>
          <a:xfrm>
            <a:off x="268111" y="889000"/>
            <a:ext cx="542290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Conclusion: Keeping all the pros and cons of 3 types of suspension systems, We have decided to use </a:t>
            </a:r>
            <a:r>
              <a:rPr lang="en-US" sz="2000" dirty="0" err="1">
                <a:ea typeface="+mn-lt"/>
                <a:cs typeface="+mn-lt"/>
              </a:rPr>
              <a:t>Coilover</a:t>
            </a:r>
            <a:r>
              <a:rPr lang="en-US" sz="2000" dirty="0">
                <a:ea typeface="+mn-lt"/>
                <a:cs typeface="+mn-lt"/>
              </a:rPr>
              <a:t> suspension as they are extremely cost-effective and can be tailored to our requirements. They also don't need any external equipment to function.</a:t>
            </a:r>
          </a:p>
          <a:p>
            <a:endParaRPr lang="en-US" sz="2000" dirty="0">
              <a:cs typeface="Calibri"/>
            </a:endParaRPr>
          </a:p>
        </p:txBody>
      </p:sp>
      <p:pic>
        <p:nvPicPr>
          <p:cNvPr id="3" name="Picture 3" descr="A picture containing wall&#10;&#10;Description automatically generated">
            <a:extLst>
              <a:ext uri="{FF2B5EF4-FFF2-40B4-BE49-F238E27FC236}">
                <a16:creationId xmlns:a16="http://schemas.microsoft.com/office/drawing/2014/main" id="{C1A59717-22C7-4BAB-EA9D-B376A52EFFD9}"/>
              </a:ext>
            </a:extLst>
          </p:cNvPr>
          <p:cNvPicPr>
            <a:picLocks noChangeAspect="1"/>
          </p:cNvPicPr>
          <p:nvPr/>
        </p:nvPicPr>
        <p:blipFill>
          <a:blip r:embed="rId2"/>
          <a:stretch>
            <a:fillRect/>
          </a:stretch>
        </p:blipFill>
        <p:spPr>
          <a:xfrm>
            <a:off x="6609509" y="1096014"/>
            <a:ext cx="3297620" cy="4885685"/>
          </a:xfrm>
          <a:prstGeom prst="rect">
            <a:avLst/>
          </a:prstGeom>
        </p:spPr>
      </p:pic>
    </p:spTree>
    <p:extLst>
      <p:ext uri="{BB962C8B-B14F-4D97-AF65-F5344CB8AC3E}">
        <p14:creationId xmlns:p14="http://schemas.microsoft.com/office/powerpoint/2010/main" val="388688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4B01F-A0E2-42FD-79C4-0305BC215168}"/>
              </a:ext>
            </a:extLst>
          </p:cNvPr>
          <p:cNvSpPr txBox="1"/>
          <p:nvPr/>
        </p:nvSpPr>
        <p:spPr>
          <a:xfrm>
            <a:off x="211666" y="860777"/>
            <a:ext cx="11599333"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cs typeface="Calibri"/>
              </a:rPr>
              <a:t>Sample collection</a:t>
            </a:r>
          </a:p>
          <a:p>
            <a:endParaRPr lang="en-US" sz="2000" u="sng" dirty="0">
              <a:cs typeface="Calibri"/>
            </a:endParaRPr>
          </a:p>
          <a:p>
            <a:r>
              <a:rPr lang="en-US" sz="2000" u="sng" dirty="0">
                <a:ea typeface="+mn-lt"/>
                <a:cs typeface="+mn-lt"/>
              </a:rPr>
              <a:t>Selfie stick and cup :</a:t>
            </a:r>
            <a:r>
              <a:rPr lang="en-US" sz="2000" dirty="0">
                <a:ea typeface="+mn-lt"/>
                <a:cs typeface="+mn-lt"/>
              </a:rPr>
              <a:t> This method is extremely ingenious and allows for an extremely simplistic design while being lightweight and compact. The only problem with this method is that it can’t be </a:t>
            </a:r>
            <a:r>
              <a:rPr lang="en-US" sz="2000" dirty="0" err="1">
                <a:ea typeface="+mn-lt"/>
                <a:cs typeface="+mn-lt"/>
              </a:rPr>
              <a:t>manoeuvred</a:t>
            </a:r>
            <a:r>
              <a:rPr lang="en-US" sz="2000" dirty="0">
                <a:ea typeface="+mn-lt"/>
                <a:cs typeface="+mn-lt"/>
              </a:rPr>
              <a:t> into tight spaces and can not go into areas that are not completely straight. </a:t>
            </a:r>
          </a:p>
          <a:p>
            <a:r>
              <a:rPr lang="en-US" sz="2000" u="sng" dirty="0">
                <a:ea typeface="+mn-lt"/>
                <a:cs typeface="+mn-lt"/>
              </a:rPr>
              <a:t>Electronic vacuum pump with single use sample collection containers: </a:t>
            </a:r>
            <a:r>
              <a:rPr lang="en-US" sz="2000" dirty="0">
                <a:ea typeface="+mn-lt"/>
                <a:cs typeface="+mn-lt"/>
              </a:rPr>
              <a:t>This allows us to collect samples without putting in any effort from the driver as all the work is done by an electric motor in the pump. The problem with this design is that it is extremely difficult to prevent cross contamination. </a:t>
            </a:r>
          </a:p>
          <a:p>
            <a:r>
              <a:rPr lang="en-US" sz="2000" u="sng" dirty="0">
                <a:ea typeface="+mn-lt"/>
                <a:cs typeface="+mn-lt"/>
              </a:rPr>
              <a:t>Large syringe:</a:t>
            </a:r>
            <a:r>
              <a:rPr lang="en-US" sz="2000" dirty="0">
                <a:ea typeface="+mn-lt"/>
                <a:cs typeface="+mn-lt"/>
              </a:rPr>
              <a:t> This method consists of us using a large syringe in combination with vinyl tubing and a fishing rod. The large syringe creates a vacuum strong enough to collect the sample while also doubling as the sample collection container. The fishing rod is used to reach spaces that are too high for the driver to reach on his own.</a:t>
            </a:r>
          </a:p>
          <a:p>
            <a:endParaRPr lang="en-US" sz="2000" dirty="0">
              <a:ea typeface="+mn-lt"/>
              <a:cs typeface="+mn-lt"/>
            </a:endParaRPr>
          </a:p>
          <a:p>
            <a:r>
              <a:rPr lang="en-US" sz="2000" dirty="0">
                <a:ea typeface="+mn-lt"/>
                <a:cs typeface="+mn-lt"/>
              </a:rPr>
              <a:t> In conclusion the most effective method for sample collection is the large syringe method as it is the lost space efficient, effective and lightweight. </a:t>
            </a:r>
            <a:endParaRPr lang="en-US" sz="2000" dirty="0">
              <a:cs typeface="Calibri"/>
            </a:endParaRPr>
          </a:p>
        </p:txBody>
      </p:sp>
    </p:spTree>
    <p:extLst>
      <p:ext uri="{BB962C8B-B14F-4D97-AF65-F5344CB8AC3E}">
        <p14:creationId xmlns:p14="http://schemas.microsoft.com/office/powerpoint/2010/main" val="63662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980AD1F-57EF-5FC2-9828-87230B0DFC72}"/>
              </a:ext>
            </a:extLst>
          </p:cNvPr>
          <p:cNvGraphicFramePr>
            <a:graphicFrameLocks noGrp="1"/>
          </p:cNvGraphicFramePr>
          <p:nvPr>
            <p:extLst>
              <p:ext uri="{D42A27DB-BD31-4B8C-83A1-F6EECF244321}">
                <p14:modId xmlns:p14="http://schemas.microsoft.com/office/powerpoint/2010/main" val="1241164843"/>
              </p:ext>
            </p:extLst>
          </p:nvPr>
        </p:nvGraphicFramePr>
        <p:xfrm>
          <a:off x="601980" y="617220"/>
          <a:ext cx="10774679" cy="5968498"/>
        </p:xfrm>
        <a:graphic>
          <a:graphicData uri="http://schemas.openxmlformats.org/drawingml/2006/table">
            <a:tbl>
              <a:tblPr/>
              <a:tblGrid>
                <a:gridCol w="780494">
                  <a:extLst>
                    <a:ext uri="{9D8B030D-6E8A-4147-A177-3AD203B41FA5}">
                      <a16:colId xmlns:a16="http://schemas.microsoft.com/office/drawing/2014/main" val="413525368"/>
                    </a:ext>
                  </a:extLst>
                </a:gridCol>
                <a:gridCol w="2265351">
                  <a:extLst>
                    <a:ext uri="{9D8B030D-6E8A-4147-A177-3AD203B41FA5}">
                      <a16:colId xmlns:a16="http://schemas.microsoft.com/office/drawing/2014/main" val="176995916"/>
                    </a:ext>
                  </a:extLst>
                </a:gridCol>
                <a:gridCol w="1313519">
                  <a:extLst>
                    <a:ext uri="{9D8B030D-6E8A-4147-A177-3AD203B41FA5}">
                      <a16:colId xmlns:a16="http://schemas.microsoft.com/office/drawing/2014/main" val="3850886665"/>
                    </a:ext>
                  </a:extLst>
                </a:gridCol>
                <a:gridCol w="2703188">
                  <a:extLst>
                    <a:ext uri="{9D8B030D-6E8A-4147-A177-3AD203B41FA5}">
                      <a16:colId xmlns:a16="http://schemas.microsoft.com/office/drawing/2014/main" val="1716100380"/>
                    </a:ext>
                  </a:extLst>
                </a:gridCol>
                <a:gridCol w="3712127">
                  <a:extLst>
                    <a:ext uri="{9D8B030D-6E8A-4147-A177-3AD203B41FA5}">
                      <a16:colId xmlns:a16="http://schemas.microsoft.com/office/drawing/2014/main" val="3614617662"/>
                    </a:ext>
                  </a:extLst>
                </a:gridCol>
              </a:tblGrid>
              <a:tr h="356223">
                <a:tc>
                  <a:txBody>
                    <a:bodyPr/>
                    <a:lstStyle/>
                    <a:p>
                      <a:pPr rtl="0" fontAlgn="t">
                        <a:spcBef>
                          <a:spcPts val="0"/>
                        </a:spcBef>
                        <a:spcAft>
                          <a:spcPts val="0"/>
                        </a:spcAft>
                      </a:pPr>
                      <a:r>
                        <a:rPr lang="en-US" sz="1200" b="1" i="0" u="sng" dirty="0">
                          <a:solidFill>
                            <a:srgbClr val="000000"/>
                          </a:solidFill>
                          <a:effectLst/>
                          <a:latin typeface="Times New Roman" panose="02020603050405020304" pitchFamily="18" charset="0"/>
                        </a:rPr>
                        <a:t>S No.</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Phase</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Types of Hazards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Hazards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Preventive Actions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9524042"/>
                  </a:ext>
                </a:extLst>
              </a:tr>
              <a:tr h="668978">
                <a:tc>
                  <a:txBody>
                    <a:bodyPr/>
                    <a:lstStyle/>
                    <a:p>
                      <a:pPr fontAlgn="t"/>
                      <a:r>
                        <a:rPr lang="en-US" sz="1200" dirty="0">
                          <a:effectLst/>
                        </a:rPr>
                        <a:t>1.</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Times New Roman" panose="02020603050405020304" pitchFamily="18" charset="0"/>
                        </a:rPr>
                        <a:t>Manfucaturing</a:t>
                      </a:r>
                      <a:endParaRPr lang="en-US" sz="1200" dirty="0">
                        <a:effectLst/>
                      </a:endParaRPr>
                    </a:p>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1200" b="0" i="0" u="none" strike="noStrike">
                          <a:solidFill>
                            <a:srgbClr val="000000"/>
                          </a:solidFill>
                          <a:effectLst/>
                          <a:latin typeface="Times New Roman" panose="02020603050405020304" pitchFamily="18" charset="0"/>
                        </a:rPr>
                        <a:t>Metal welding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Health issues related to eyes, skin.</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Respiratory protective equipment.</a:t>
                      </a:r>
                      <a:endParaRPr lang="en-US" sz="12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Fire resistant clothing.</a:t>
                      </a:r>
                    </a:p>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043056"/>
                  </a:ext>
                </a:extLst>
              </a:tr>
              <a:tr h="356427">
                <a:tc>
                  <a:txBody>
                    <a:bodyPr/>
                    <a:lstStyle/>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Metal Cutting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Exposure to metal fumes and to ultraviolet radiation.</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Use face shield.</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Safety glasses are required.</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223712"/>
                  </a:ext>
                </a:extLst>
              </a:tr>
              <a:tr h="356223">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Drilling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Includes respiratory problems.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Don’t wear loose clothing or gloves.</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Safety gloves, googles, work boots.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528475"/>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Bending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Operator's hands being caught and drawn into the in-running nip, can lead to injuries.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Install a safety clip or retainer .</a:t>
                      </a:r>
                    </a:p>
                    <a:p>
                      <a:pPr rtl="0" fontAlgn="base">
                        <a:spcBef>
                          <a:spcPts val="0"/>
                        </a:spcBef>
                        <a:spcAft>
                          <a:spcPts val="0"/>
                        </a:spcAft>
                        <a:buFont typeface="Arial" panose="020B0604020202020204" pitchFamily="34" charset="0"/>
                        <a:buChar char="•"/>
                      </a:pPr>
                      <a:r>
                        <a:rPr lang="en-US" sz="1200" b="0" i="0" u="none" strike="noStrike" dirty="0">
                          <a:solidFill>
                            <a:srgbClr val="333333"/>
                          </a:solidFill>
                          <a:effectLst/>
                          <a:latin typeface="Times New Roman" panose="02020603050405020304" pitchFamily="18" charset="0"/>
                        </a:rPr>
                        <a:t>Wear clothing that fits well.</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189634"/>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Riveting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202124"/>
                          </a:solidFill>
                          <a:effectLst/>
                          <a:latin typeface="Times New Roman" panose="02020603050405020304" pitchFamily="18" charset="0"/>
                        </a:rPr>
                        <a:t>May suffer eye injuries caused by flying pieces of metal.</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333333"/>
                          </a:solidFill>
                          <a:effectLst/>
                          <a:latin typeface="Times New Roman" panose="02020603050405020304" pitchFamily="18" charset="0"/>
                        </a:rPr>
                        <a:t>Use proper safety tools.</a:t>
                      </a:r>
                    </a:p>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5515598"/>
                  </a:ext>
                </a:extLst>
              </a:tr>
              <a:tr h="668978">
                <a:tc>
                  <a:txBody>
                    <a:bodyPr/>
                    <a:lstStyle/>
                    <a:p>
                      <a:pPr fontAlgn="t"/>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Shearing and Forming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Injuries includes crushing of tissues, breaking of bones.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Use of correct tools, safety gloves, proper equipment.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3252219"/>
                  </a:ext>
                </a:extLst>
              </a:tr>
              <a:tr h="206157">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Machining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Risk of injuries, noise, vibrations.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Wear safety glasses or goggles.</a:t>
                      </a:r>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7105414"/>
                  </a:ext>
                </a:extLst>
              </a:tr>
              <a:tr h="512601">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2.</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Excursion</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Mechanical Moving Parts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Can cause shock, fractures, dislocations if encountered worker’s body</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80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appropriate personal protective equipment.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168923"/>
                  </a:ext>
                </a:extLst>
              </a:tr>
              <a:tr h="356427">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Impact</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 person can strike an object or can be struck by a moving object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appropriate safety gears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0827868"/>
                  </a:ext>
                </a:extLst>
              </a:tr>
              <a:tr h="356223">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Crush or Pinch</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An object or machine can crush or pinch the body.</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Never walk away from a machine that is turned on or coasting</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739860"/>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Breaking of a part</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Sharp edges can cause cuts and other injuries, people can be struck</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seat belt, avoid distractions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095241"/>
                  </a:ext>
                </a:extLst>
              </a:tr>
            </a:tbl>
          </a:graphicData>
        </a:graphic>
      </p:graphicFrame>
      <p:sp>
        <p:nvSpPr>
          <p:cNvPr id="3" name="Rectangle 1">
            <a:extLst>
              <a:ext uri="{FF2B5EF4-FFF2-40B4-BE49-F238E27FC236}">
                <a16:creationId xmlns:a16="http://schemas.microsoft.com/office/drawing/2014/main" id="{2B239C5E-850E-5BF9-CF76-0B2816742709}"/>
              </a:ext>
            </a:extLst>
          </p:cNvPr>
          <p:cNvSpPr>
            <a:spLocks noChangeArrowheads="1"/>
          </p:cNvSpPr>
          <p:nvPr/>
        </p:nvSpPr>
        <p:spPr bwMode="auto">
          <a:xfrm>
            <a:off x="5376863" y="1577172"/>
            <a:ext cx="1847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726C2B0-8F19-6DBA-9792-BCF831BE7CF8}"/>
              </a:ext>
            </a:extLst>
          </p:cNvPr>
          <p:cNvSpPr txBox="1"/>
          <p:nvPr/>
        </p:nvSpPr>
        <p:spPr>
          <a:xfrm>
            <a:off x="601980" y="247888"/>
            <a:ext cx="6096000" cy="369332"/>
          </a:xfrm>
          <a:prstGeom prst="rect">
            <a:avLst/>
          </a:prstGeom>
          <a:noFill/>
        </p:spPr>
        <p:txBody>
          <a:bodyPr wrap="square">
            <a:spAutoFit/>
          </a:bodyPr>
          <a:lstStyle/>
          <a:p>
            <a:r>
              <a:rPr lang="en-US" sz="1800" i="0" u="sng" dirty="0">
                <a:solidFill>
                  <a:srgbClr val="000000"/>
                </a:solidFill>
                <a:effectLst/>
                <a:latin typeface="Georgia" panose="02040502050405020303" pitchFamily="18" charset="0"/>
              </a:rPr>
              <a:t>Personnel Hazard Analysis</a:t>
            </a:r>
            <a:r>
              <a:rPr lang="en-US" sz="1800" dirty="0">
                <a:ea typeface="+mn-lt"/>
                <a:cs typeface="+mn-lt"/>
              </a:rPr>
              <a:t> </a:t>
            </a:r>
            <a:endParaRPr lang="en-US" dirty="0"/>
          </a:p>
        </p:txBody>
      </p:sp>
    </p:spTree>
    <p:extLst>
      <p:ext uri="{BB962C8B-B14F-4D97-AF65-F5344CB8AC3E}">
        <p14:creationId xmlns:p14="http://schemas.microsoft.com/office/powerpoint/2010/main" val="288910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4996332-D7D1-5C57-770D-CFCB3995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458827"/>
            <a:ext cx="11866880" cy="5940345"/>
          </a:xfrm>
          <a:prstGeom prst="rect">
            <a:avLst/>
          </a:prstGeom>
        </p:spPr>
      </p:pic>
    </p:spTree>
    <p:extLst>
      <p:ext uri="{BB962C8B-B14F-4D97-AF65-F5344CB8AC3E}">
        <p14:creationId xmlns:p14="http://schemas.microsoft.com/office/powerpoint/2010/main" val="117720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697CE-3673-ACC5-92E0-988880F1C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697" y="0"/>
            <a:ext cx="4848606" cy="6858000"/>
          </a:xfrm>
          <a:prstGeom prst="rect">
            <a:avLst/>
          </a:prstGeom>
        </p:spPr>
      </p:pic>
    </p:spTree>
    <p:extLst>
      <p:ext uri="{BB962C8B-B14F-4D97-AF65-F5344CB8AC3E}">
        <p14:creationId xmlns:p14="http://schemas.microsoft.com/office/powerpoint/2010/main" val="179237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BD04C6-4340-14E3-EC04-597DEAC52CE7}"/>
              </a:ext>
            </a:extLst>
          </p:cNvPr>
          <p:cNvGraphicFramePr>
            <a:graphicFrameLocks noGrp="1"/>
          </p:cNvGraphicFramePr>
          <p:nvPr>
            <p:extLst>
              <p:ext uri="{D42A27DB-BD31-4B8C-83A1-F6EECF244321}">
                <p14:modId xmlns:p14="http://schemas.microsoft.com/office/powerpoint/2010/main" val="2185576798"/>
              </p:ext>
            </p:extLst>
          </p:nvPr>
        </p:nvGraphicFramePr>
        <p:xfrm>
          <a:off x="3383280" y="477520"/>
          <a:ext cx="4897120" cy="6380474"/>
        </p:xfrm>
        <a:graphic>
          <a:graphicData uri="http://schemas.openxmlformats.org/drawingml/2006/table">
            <a:tbl>
              <a:tblPr/>
              <a:tblGrid>
                <a:gridCol w="1226424">
                  <a:extLst>
                    <a:ext uri="{9D8B030D-6E8A-4147-A177-3AD203B41FA5}">
                      <a16:colId xmlns:a16="http://schemas.microsoft.com/office/drawing/2014/main" val="3740644889"/>
                    </a:ext>
                  </a:extLst>
                </a:gridCol>
                <a:gridCol w="3670696">
                  <a:extLst>
                    <a:ext uri="{9D8B030D-6E8A-4147-A177-3AD203B41FA5}">
                      <a16:colId xmlns:a16="http://schemas.microsoft.com/office/drawing/2014/main" val="452576819"/>
                    </a:ext>
                  </a:extLst>
                </a:gridCol>
              </a:tblGrid>
              <a:tr h="634334">
                <a:tc>
                  <a:txBody>
                    <a:bodyPr/>
                    <a:lstStyle/>
                    <a:p>
                      <a:pPr marL="88900" marR="88900" rtl="0" fontAlgn="t">
                        <a:spcBef>
                          <a:spcPts val="1200"/>
                        </a:spcBef>
                        <a:spcAft>
                          <a:spcPts val="0"/>
                        </a:spcAft>
                      </a:pPr>
                      <a:r>
                        <a:rPr lang="en-US" sz="1800" b="1" i="0" u="none" strike="noStrike" dirty="0" err="1">
                          <a:solidFill>
                            <a:srgbClr val="000000"/>
                          </a:solidFill>
                          <a:effectLst/>
                          <a:latin typeface="Times New Roman" panose="02020603050405020304" pitchFamily="18" charset="0"/>
                        </a:rPr>
                        <a:t>S.No</a:t>
                      </a:r>
                      <a:r>
                        <a:rPr lang="en-US" sz="1800" b="1" i="0" u="none" strike="noStrike" dirty="0">
                          <a:solidFill>
                            <a:srgbClr val="000000"/>
                          </a:solidFill>
                          <a:effectLst/>
                          <a:latin typeface="Times New Roman" panose="02020603050405020304" pitchFamily="18" charset="0"/>
                        </a:rPr>
                        <a:t>.</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1" i="0" u="none" strike="noStrike">
                          <a:solidFill>
                            <a:srgbClr val="000000"/>
                          </a:solidFill>
                          <a:effectLst/>
                          <a:latin typeface="Times New Roman" panose="02020603050405020304" pitchFamily="18" charset="0"/>
                        </a:rPr>
                        <a:t>Content</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4135339"/>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1.</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Steering</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354337"/>
                  </a:ext>
                </a:extLst>
              </a:tr>
              <a:tr h="652901">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2.</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Brakes</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262929"/>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3.</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Wheels</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549866"/>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4.</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Chassis</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896543"/>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5.</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Drivetrain</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416370"/>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6.</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Suspension</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341504"/>
                  </a:ext>
                </a:extLst>
              </a:tr>
              <a:tr h="652901">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7.</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Sample Retrieval tool</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400037"/>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8.</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PHA</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927788"/>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9.</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DFMAE</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0321225"/>
                  </a:ext>
                </a:extLst>
              </a:tr>
            </a:tbl>
          </a:graphicData>
        </a:graphic>
      </p:graphicFrame>
      <p:sp>
        <p:nvSpPr>
          <p:cNvPr id="3" name="Rectangle 1">
            <a:extLst>
              <a:ext uri="{FF2B5EF4-FFF2-40B4-BE49-F238E27FC236}">
                <a16:creationId xmlns:a16="http://schemas.microsoft.com/office/drawing/2014/main" id="{484F5D8D-BD24-8736-0418-5A0C1CC2C6B6}"/>
              </a:ext>
            </a:extLst>
          </p:cNvPr>
          <p:cNvSpPr>
            <a:spLocks noChangeArrowheads="1"/>
          </p:cNvSpPr>
          <p:nvPr/>
        </p:nvSpPr>
        <p:spPr bwMode="auto">
          <a:xfrm>
            <a:off x="4649788" y="1300173"/>
            <a:ext cx="22313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FEBE97E-BC9A-72DF-75A7-43D74FBFE799}"/>
              </a:ext>
            </a:extLst>
          </p:cNvPr>
          <p:cNvSpPr txBox="1"/>
          <p:nvPr/>
        </p:nvSpPr>
        <p:spPr>
          <a:xfrm>
            <a:off x="3190240" y="0"/>
            <a:ext cx="6096000" cy="523220"/>
          </a:xfrm>
          <a:prstGeom prst="rect">
            <a:avLst/>
          </a:prstGeom>
          <a:noFill/>
        </p:spPr>
        <p:txBody>
          <a:bodyPr wrap="square">
            <a:spAutoFit/>
          </a:bodyPr>
          <a:lstStyle/>
          <a:p>
            <a:r>
              <a:rPr lang="en-US" sz="2800" dirty="0"/>
              <a:t>  </a:t>
            </a:r>
            <a:r>
              <a:rPr lang="en-US" sz="2800" u="sng" dirty="0"/>
              <a:t>Table of Content</a:t>
            </a:r>
          </a:p>
        </p:txBody>
      </p:sp>
    </p:spTree>
    <p:extLst>
      <p:ext uri="{BB962C8B-B14F-4D97-AF65-F5344CB8AC3E}">
        <p14:creationId xmlns:p14="http://schemas.microsoft.com/office/powerpoint/2010/main" val="418646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7A95C-4AB5-70C0-2BFE-9E97248CE0CD}"/>
              </a:ext>
            </a:extLst>
          </p:cNvPr>
          <p:cNvSpPr txBox="1"/>
          <p:nvPr/>
        </p:nvSpPr>
        <p:spPr>
          <a:xfrm>
            <a:off x="386603" y="420220"/>
            <a:ext cx="1136276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t>Steering</a:t>
            </a:r>
            <a:r>
              <a:rPr lang="en-US" sz="2400" b="1" dirty="0"/>
              <a:t> </a:t>
            </a:r>
          </a:p>
          <a:p>
            <a:r>
              <a:rPr lang="en-US" sz="2400" dirty="0"/>
              <a:t>We came across two different steering system i.e. </a:t>
            </a:r>
            <a:r>
              <a:rPr lang="en-US" sz="2400" dirty="0" err="1"/>
              <a:t>ackerman</a:t>
            </a:r>
            <a:r>
              <a:rPr lang="en-US" sz="2400" dirty="0"/>
              <a:t> steering system and skid steering system. Both have their own advantages and disadvantages. In case of </a:t>
            </a:r>
            <a:r>
              <a:rPr lang="en-US" sz="2400" dirty="0" err="1"/>
              <a:t>ackerman</a:t>
            </a:r>
            <a:r>
              <a:rPr lang="en-US" sz="2400" dirty="0"/>
              <a:t> steering system </a:t>
            </a:r>
            <a:r>
              <a:rPr lang="en-US" sz="2400" dirty="0">
                <a:ea typeface="+mn-lt"/>
                <a:cs typeface="+mn-lt"/>
              </a:rPr>
              <a:t>the inner wheel turns more than the outer wheel to effectively steer the vehicle without any slip whereas in skid system The advantage of a skid-steer is increased traction and no "caster wheel effect.</a:t>
            </a:r>
            <a:endParaRPr lang="en-US" sz="2400" b="1" dirty="0">
              <a:ea typeface="+mn-lt"/>
              <a:cs typeface="+mn-lt"/>
            </a:endParaRPr>
          </a:p>
          <a:p>
            <a:r>
              <a:rPr lang="en-US" sz="2400" dirty="0">
                <a:ea typeface="+mn-lt"/>
                <a:cs typeface="+mn-lt"/>
              </a:rPr>
              <a:t>For operating the rover, we are using side handlebars of area approximately 12.56 cm sq. Each due to the following reasons:</a:t>
            </a:r>
          </a:p>
          <a:p>
            <a:pPr marL="342900" indent="-342900">
              <a:buFont typeface="Arial"/>
              <a:buChar char="•"/>
            </a:pPr>
            <a:r>
              <a:rPr lang="en-US" sz="2400" dirty="0">
                <a:ea typeface="+mn-lt"/>
                <a:cs typeface="+mn-lt"/>
              </a:rPr>
              <a:t>Better grip for both the drivers with both hands.</a:t>
            </a:r>
            <a:endParaRPr lang="en-US" dirty="0">
              <a:ea typeface="+mn-lt"/>
              <a:cs typeface="+mn-lt"/>
            </a:endParaRPr>
          </a:p>
          <a:p>
            <a:pPr marL="342900" indent="-342900">
              <a:buFont typeface="Arial"/>
              <a:buChar char="•"/>
            </a:pPr>
            <a:r>
              <a:rPr lang="en-US" sz="2400" dirty="0">
                <a:ea typeface="+mn-lt"/>
                <a:cs typeface="+mn-lt"/>
              </a:rPr>
              <a:t> Better control of directions. </a:t>
            </a:r>
            <a:endParaRPr lang="en-US" dirty="0">
              <a:ea typeface="+mn-lt"/>
              <a:cs typeface="+mn-lt"/>
            </a:endParaRPr>
          </a:p>
          <a:p>
            <a:pPr marL="342900" indent="-342900">
              <a:buFont typeface="Arial"/>
              <a:buChar char="•"/>
            </a:pPr>
            <a:r>
              <a:rPr lang="en-US" sz="2400" dirty="0">
                <a:ea typeface="+mn-lt"/>
                <a:cs typeface="+mn-lt"/>
              </a:rPr>
              <a:t> Does not affect the folding mechanism of the rover.           </a:t>
            </a:r>
            <a:endParaRPr lang="en-US" dirty="0">
              <a:ea typeface="+mn-lt"/>
              <a:cs typeface="+mn-lt"/>
            </a:endParaRPr>
          </a:p>
          <a:p>
            <a:pPr marL="342900" indent="-342900">
              <a:buFont typeface="Arial"/>
              <a:buChar char="•"/>
            </a:pPr>
            <a:r>
              <a:rPr lang="en-US" sz="2400" dirty="0">
                <a:ea typeface="+mn-lt"/>
                <a:cs typeface="+mn-lt"/>
              </a:rPr>
              <a:t> Fits right in place according to the dimensions of the rover  </a:t>
            </a:r>
          </a:p>
          <a:p>
            <a:endParaRPr lang="en-US" sz="2800" u="sng" dirty="0"/>
          </a:p>
        </p:txBody>
      </p:sp>
      <p:pic>
        <p:nvPicPr>
          <p:cNvPr id="9" name="Picture 3" descr="Shape, arrow, square&#10;&#10;Description automatically generated">
            <a:extLst>
              <a:ext uri="{FF2B5EF4-FFF2-40B4-BE49-F238E27FC236}">
                <a16:creationId xmlns:a16="http://schemas.microsoft.com/office/drawing/2014/main" id="{8EE57608-120B-5BED-124B-390EB423D219}"/>
              </a:ext>
            </a:extLst>
          </p:cNvPr>
          <p:cNvPicPr>
            <a:picLocks noChangeAspect="1"/>
          </p:cNvPicPr>
          <p:nvPr/>
        </p:nvPicPr>
        <p:blipFill>
          <a:blip r:embed="rId2"/>
          <a:stretch>
            <a:fillRect/>
          </a:stretch>
        </p:blipFill>
        <p:spPr>
          <a:xfrm>
            <a:off x="8130949" y="3367171"/>
            <a:ext cx="3962400" cy="2069807"/>
          </a:xfrm>
          <a:prstGeom prst="rect">
            <a:avLst/>
          </a:prstGeom>
        </p:spPr>
      </p:pic>
    </p:spTree>
    <p:extLst>
      <p:ext uri="{BB962C8B-B14F-4D97-AF65-F5344CB8AC3E}">
        <p14:creationId xmlns:p14="http://schemas.microsoft.com/office/powerpoint/2010/main" val="344926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91F42-0828-5DAD-93BB-5A0145491B9A}"/>
              </a:ext>
            </a:extLst>
          </p:cNvPr>
          <p:cNvSpPr txBox="1"/>
          <p:nvPr/>
        </p:nvSpPr>
        <p:spPr>
          <a:xfrm>
            <a:off x="403412" y="336176"/>
            <a:ext cx="113963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t>MATERIAL USED FOR HANDLEBARS:</a:t>
            </a:r>
          </a:p>
          <a:p>
            <a:r>
              <a:rPr lang="en-US" sz="2400" dirty="0" err="1"/>
              <a:t>Aluminium</a:t>
            </a:r>
            <a:r>
              <a:rPr lang="en-US" sz="2400" dirty="0"/>
              <a:t> is the material we chose due to the following reasons:</a:t>
            </a:r>
          </a:p>
          <a:p>
            <a:pPr marL="342900" indent="-342900">
              <a:buFont typeface="Arial"/>
              <a:buChar char="•"/>
            </a:pPr>
            <a:r>
              <a:rPr lang="en-US" sz="2400" dirty="0" err="1">
                <a:ea typeface="+mn-lt"/>
                <a:cs typeface="+mn-lt"/>
              </a:rPr>
              <a:t>Aluminium</a:t>
            </a:r>
            <a:r>
              <a:rPr lang="en-US" sz="2400" dirty="0">
                <a:ea typeface="+mn-lt"/>
                <a:cs typeface="+mn-lt"/>
              </a:rPr>
              <a:t> handlebars are extremely durable</a:t>
            </a:r>
            <a:endParaRPr lang="en-US" sz="2400" dirty="0"/>
          </a:p>
          <a:p>
            <a:pPr marL="342900" indent="-342900">
              <a:buFont typeface="Arial"/>
              <a:buChar char="•"/>
            </a:pPr>
            <a:r>
              <a:rPr lang="en-US" sz="2400" dirty="0">
                <a:solidFill>
                  <a:srgbClr val="000000"/>
                </a:solidFill>
                <a:latin typeface="Calibri"/>
                <a:ea typeface="+mn-lt"/>
                <a:cs typeface="+mn-lt"/>
              </a:rPr>
              <a:t>Volume of each side handlebar = πr 2h = π x 2 2 x 60.96 = 765.65 cm3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Weight of each side handlebar = density x volume = 2.067255 kg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Cost of 1kg Aluminum = 140 INR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Weight of 4 side handlebars = 2.067255 x 4 = 8.26902 kg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Cost of 4 side handlebars = 8.26902 x 140 = 1,157 INR ($14) </a:t>
            </a:r>
            <a:endParaRPr lang="en-US" dirty="0">
              <a:solidFill>
                <a:srgbClr val="000000"/>
              </a:solidFill>
              <a:latin typeface="Calibri"/>
              <a:cs typeface="Calibri"/>
            </a:endParaRPr>
          </a:p>
          <a:p>
            <a:endParaRPr lang="en-US" sz="2400" dirty="0">
              <a:solidFill>
                <a:srgbClr val="FFFFFF"/>
              </a:solidFill>
              <a:latin typeface="Century Gothic" panose="020B0502020202020204"/>
              <a:cs typeface="Calibri" panose="020F0502020204030204"/>
            </a:endParaRPr>
          </a:p>
        </p:txBody>
      </p:sp>
      <p:pic>
        <p:nvPicPr>
          <p:cNvPr id="3" name="Picture 3" descr="Diagram&#10;&#10;Description automatically generated">
            <a:extLst>
              <a:ext uri="{FF2B5EF4-FFF2-40B4-BE49-F238E27FC236}">
                <a16:creationId xmlns:a16="http://schemas.microsoft.com/office/drawing/2014/main" id="{F5A7786C-809B-8BF5-394B-913F874014FD}"/>
              </a:ext>
            </a:extLst>
          </p:cNvPr>
          <p:cNvPicPr>
            <a:picLocks noChangeAspect="1"/>
          </p:cNvPicPr>
          <p:nvPr/>
        </p:nvPicPr>
        <p:blipFill>
          <a:blip r:embed="rId2"/>
          <a:stretch>
            <a:fillRect/>
          </a:stretch>
        </p:blipFill>
        <p:spPr>
          <a:xfrm>
            <a:off x="820994" y="3596742"/>
            <a:ext cx="5275006" cy="2743219"/>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D0E581FE-BDD7-881C-6569-107A2F528271}"/>
              </a:ext>
            </a:extLst>
          </p:cNvPr>
          <p:cNvPicPr>
            <a:picLocks noChangeAspect="1"/>
          </p:cNvPicPr>
          <p:nvPr/>
        </p:nvPicPr>
        <p:blipFill>
          <a:blip r:embed="rId3"/>
          <a:stretch>
            <a:fillRect/>
          </a:stretch>
        </p:blipFill>
        <p:spPr>
          <a:xfrm>
            <a:off x="6310393" y="4120022"/>
            <a:ext cx="5275006" cy="1696657"/>
          </a:xfrm>
          <a:prstGeom prst="rect">
            <a:avLst/>
          </a:prstGeom>
        </p:spPr>
      </p:pic>
    </p:spTree>
    <p:extLst>
      <p:ext uri="{BB962C8B-B14F-4D97-AF65-F5344CB8AC3E}">
        <p14:creationId xmlns:p14="http://schemas.microsoft.com/office/powerpoint/2010/main" val="109065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BCC83-7647-4C0C-A7E7-58A196EBA2FE}"/>
              </a:ext>
            </a:extLst>
          </p:cNvPr>
          <p:cNvPicPr>
            <a:picLocks noChangeAspect="1"/>
          </p:cNvPicPr>
          <p:nvPr/>
        </p:nvPicPr>
        <p:blipFill>
          <a:blip r:embed="rId2"/>
          <a:stretch>
            <a:fillRect/>
          </a:stretch>
        </p:blipFill>
        <p:spPr>
          <a:xfrm>
            <a:off x="7245792" y="1157519"/>
            <a:ext cx="4520639" cy="3793325"/>
          </a:xfrm>
          <a:prstGeom prst="rect">
            <a:avLst/>
          </a:prstGeom>
        </p:spPr>
      </p:pic>
      <p:sp>
        <p:nvSpPr>
          <p:cNvPr id="5" name="TextBox 4">
            <a:extLst>
              <a:ext uri="{FF2B5EF4-FFF2-40B4-BE49-F238E27FC236}">
                <a16:creationId xmlns:a16="http://schemas.microsoft.com/office/drawing/2014/main" id="{650D8943-FFF8-9873-59B5-1F6743D9F2F6}"/>
              </a:ext>
            </a:extLst>
          </p:cNvPr>
          <p:cNvSpPr txBox="1"/>
          <p:nvPr/>
        </p:nvSpPr>
        <p:spPr>
          <a:xfrm>
            <a:off x="425569" y="437412"/>
            <a:ext cx="6665343" cy="5983176"/>
          </a:xfrm>
          <a:prstGeom prst="rect">
            <a:avLst/>
          </a:prstGeom>
          <a:noFill/>
        </p:spPr>
        <p:txBody>
          <a:bodyPr wrap="square">
            <a:spAutoFit/>
          </a:bodyPr>
          <a:lstStyle/>
          <a:p>
            <a:pPr>
              <a:lnSpc>
                <a:spcPct val="90000"/>
              </a:lnSpc>
              <a:spcAft>
                <a:spcPts val="600"/>
              </a:spcAft>
            </a:pPr>
            <a:r>
              <a:rPr lang="en-US" sz="2800" dirty="0"/>
              <a:t>BRAKES</a:t>
            </a:r>
            <a:r>
              <a:rPr lang="en-US" sz="1800" dirty="0"/>
              <a:t> </a:t>
            </a:r>
          </a:p>
          <a:p>
            <a:pPr>
              <a:lnSpc>
                <a:spcPct val="90000"/>
              </a:lnSpc>
              <a:spcAft>
                <a:spcPts val="600"/>
              </a:spcAft>
            </a:pPr>
            <a:r>
              <a:rPr lang="en-US" sz="2000" u="sng" dirty="0"/>
              <a:t>Drum brakes</a:t>
            </a:r>
            <a:r>
              <a:rPr lang="en-US" sz="2000" dirty="0"/>
              <a:t>- </a:t>
            </a:r>
          </a:p>
          <a:p>
            <a:pPr>
              <a:lnSpc>
                <a:spcPct val="90000"/>
              </a:lnSpc>
              <a:spcAft>
                <a:spcPts val="600"/>
              </a:spcAft>
            </a:pPr>
            <a:r>
              <a:rPr lang="en-US" sz="1800" dirty="0"/>
              <a:t>● Requires less force to apply brakes. </a:t>
            </a:r>
          </a:p>
          <a:p>
            <a:pPr>
              <a:lnSpc>
                <a:spcPct val="90000"/>
              </a:lnSpc>
              <a:spcAft>
                <a:spcPts val="600"/>
              </a:spcAft>
            </a:pPr>
            <a:r>
              <a:rPr lang="en-US" sz="1800" dirty="0"/>
              <a:t>● They are cost-effective. </a:t>
            </a:r>
          </a:p>
          <a:p>
            <a:pPr>
              <a:lnSpc>
                <a:spcPct val="90000"/>
              </a:lnSpc>
              <a:spcAft>
                <a:spcPts val="600"/>
              </a:spcAft>
            </a:pPr>
            <a:r>
              <a:rPr lang="en-US" sz="1800" dirty="0"/>
              <a:t>● No fluid is used. </a:t>
            </a:r>
          </a:p>
          <a:p>
            <a:pPr>
              <a:lnSpc>
                <a:spcPct val="90000"/>
              </a:lnSpc>
              <a:spcAft>
                <a:spcPts val="600"/>
              </a:spcAft>
            </a:pPr>
            <a:r>
              <a:rPr lang="en-US" sz="1800" dirty="0"/>
              <a:t>● It is self-locking. </a:t>
            </a:r>
          </a:p>
          <a:p>
            <a:pPr>
              <a:lnSpc>
                <a:spcPct val="90000"/>
              </a:lnSpc>
              <a:spcAft>
                <a:spcPts val="600"/>
              </a:spcAft>
            </a:pPr>
            <a:r>
              <a:rPr lang="en-US" sz="1800" dirty="0"/>
              <a:t>● These brakes have 20 to 30 percent more weight than disk brakes. </a:t>
            </a:r>
          </a:p>
          <a:p>
            <a:pPr>
              <a:lnSpc>
                <a:spcPct val="90000"/>
              </a:lnSpc>
              <a:spcAft>
                <a:spcPts val="600"/>
              </a:spcAft>
            </a:pPr>
            <a:r>
              <a:rPr lang="en-US" sz="2000" u="sng" dirty="0"/>
              <a:t>Disk Brakes</a:t>
            </a:r>
            <a:r>
              <a:rPr lang="en-US" sz="2000" dirty="0"/>
              <a:t>-</a:t>
            </a:r>
            <a:r>
              <a:rPr lang="en-US" sz="1800" dirty="0"/>
              <a:t> </a:t>
            </a:r>
          </a:p>
          <a:p>
            <a:pPr>
              <a:lnSpc>
                <a:spcPct val="90000"/>
              </a:lnSpc>
              <a:spcAft>
                <a:spcPts val="600"/>
              </a:spcAft>
            </a:pPr>
            <a:r>
              <a:rPr lang="en-US" sz="1800" dirty="0"/>
              <a:t>● Less effort and produces greater braking force </a:t>
            </a:r>
          </a:p>
          <a:p>
            <a:pPr>
              <a:lnSpc>
                <a:spcPct val="90000"/>
              </a:lnSpc>
              <a:spcAft>
                <a:spcPts val="600"/>
              </a:spcAft>
            </a:pPr>
            <a:r>
              <a:rPr lang="en-US" sz="1800" dirty="0"/>
              <a:t>● Good heat dissipation </a:t>
            </a:r>
          </a:p>
          <a:p>
            <a:pPr>
              <a:lnSpc>
                <a:spcPct val="90000"/>
              </a:lnSpc>
              <a:spcAft>
                <a:spcPts val="600"/>
              </a:spcAft>
            </a:pPr>
            <a:r>
              <a:rPr lang="en-US" dirty="0"/>
              <a:t>● Easy Installation </a:t>
            </a:r>
          </a:p>
          <a:p>
            <a:pPr>
              <a:lnSpc>
                <a:spcPct val="90000"/>
              </a:lnSpc>
              <a:spcAft>
                <a:spcPts val="600"/>
              </a:spcAft>
            </a:pPr>
            <a:r>
              <a:rPr lang="en-US" dirty="0"/>
              <a:t>● Fluid is used </a:t>
            </a:r>
          </a:p>
          <a:p>
            <a:pPr>
              <a:lnSpc>
                <a:spcPct val="90000"/>
              </a:lnSpc>
              <a:spcAft>
                <a:spcPts val="600"/>
              </a:spcAft>
            </a:pPr>
            <a:r>
              <a:rPr lang="en-US" dirty="0"/>
              <a:t>● It is more efficient and when we stop it stops fast as compared to the drum brake. Better ventilation properties. </a:t>
            </a:r>
          </a:p>
          <a:p>
            <a:pPr>
              <a:lnSpc>
                <a:spcPct val="90000"/>
              </a:lnSpc>
              <a:spcAft>
                <a:spcPts val="600"/>
              </a:spcAft>
            </a:pPr>
            <a:endParaRPr lang="en-US" dirty="0"/>
          </a:p>
          <a:p>
            <a:pPr>
              <a:lnSpc>
                <a:spcPct val="90000"/>
              </a:lnSpc>
              <a:spcAft>
                <a:spcPts val="600"/>
              </a:spcAft>
            </a:pPr>
            <a:r>
              <a:rPr lang="en-US" sz="2000" dirty="0"/>
              <a:t>We will use disc brakes in our rover on all front and rear wheels.</a:t>
            </a:r>
          </a:p>
          <a:p>
            <a:pPr>
              <a:lnSpc>
                <a:spcPct val="90000"/>
              </a:lnSpc>
              <a:spcAft>
                <a:spcPts val="600"/>
              </a:spcAft>
            </a:pPr>
            <a:endParaRPr lang="en-US" dirty="0"/>
          </a:p>
        </p:txBody>
      </p:sp>
    </p:spTree>
    <p:extLst>
      <p:ext uri="{BB962C8B-B14F-4D97-AF65-F5344CB8AC3E}">
        <p14:creationId xmlns:p14="http://schemas.microsoft.com/office/powerpoint/2010/main" val="11674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F6803-DAFE-F9F0-F7FC-90443D869805}"/>
              </a:ext>
            </a:extLst>
          </p:cNvPr>
          <p:cNvSpPr txBox="1"/>
          <p:nvPr/>
        </p:nvSpPr>
        <p:spPr>
          <a:xfrm>
            <a:off x="286827" y="358430"/>
            <a:ext cx="11539987" cy="3367076"/>
          </a:xfrm>
          <a:prstGeom prst="rect">
            <a:avLst/>
          </a:prstGeom>
          <a:noFill/>
        </p:spPr>
        <p:txBody>
          <a:bodyPr wrap="square">
            <a:spAutoFit/>
          </a:bodyPr>
          <a:lstStyle/>
          <a:p>
            <a:pPr>
              <a:lnSpc>
                <a:spcPct val="90000"/>
              </a:lnSpc>
              <a:spcAft>
                <a:spcPts val="600"/>
              </a:spcAft>
            </a:pPr>
            <a:r>
              <a:rPr lang="en-US" sz="2400" dirty="0"/>
              <a:t>1. </a:t>
            </a:r>
            <a:r>
              <a:rPr lang="en-US" sz="2400" u="sng" dirty="0"/>
              <a:t>Hydraulic Disc Brakes </a:t>
            </a:r>
          </a:p>
          <a:p>
            <a:pPr>
              <a:lnSpc>
                <a:spcPct val="90000"/>
              </a:lnSpc>
              <a:spcAft>
                <a:spcPts val="600"/>
              </a:spcAft>
            </a:pPr>
            <a:r>
              <a:rPr lang="en-US" dirty="0"/>
              <a:t>● Use both pads to create more effective frictional force. </a:t>
            </a:r>
          </a:p>
          <a:p>
            <a:pPr>
              <a:lnSpc>
                <a:spcPct val="90000"/>
              </a:lnSpc>
              <a:spcAft>
                <a:spcPts val="600"/>
              </a:spcAft>
            </a:pPr>
            <a:r>
              <a:rPr lang="en-US" dirty="0"/>
              <a:t>● Less everyday wear and tear. </a:t>
            </a:r>
          </a:p>
          <a:p>
            <a:pPr>
              <a:lnSpc>
                <a:spcPct val="90000"/>
              </a:lnSpc>
              <a:spcAft>
                <a:spcPts val="600"/>
              </a:spcAft>
            </a:pPr>
            <a:r>
              <a:rPr lang="en-US" dirty="0"/>
              <a:t>In hydraulic disk brakes the frictional force is </a:t>
            </a:r>
            <a:r>
              <a:rPr lang="en-US"/>
              <a:t>applied from </a:t>
            </a:r>
            <a:r>
              <a:rPr lang="en-US" dirty="0"/>
              <a:t>both the sides. Unlike mechanical. </a:t>
            </a:r>
          </a:p>
          <a:p>
            <a:pPr>
              <a:lnSpc>
                <a:spcPct val="90000"/>
              </a:lnSpc>
              <a:spcAft>
                <a:spcPts val="600"/>
              </a:spcAft>
            </a:pPr>
            <a:r>
              <a:rPr lang="en-US" dirty="0"/>
              <a:t>● Better modulation &amp; stopping power. </a:t>
            </a:r>
          </a:p>
          <a:p>
            <a:pPr>
              <a:lnSpc>
                <a:spcPct val="90000"/>
              </a:lnSpc>
              <a:spcAft>
                <a:spcPts val="600"/>
              </a:spcAft>
            </a:pPr>
            <a:endParaRPr lang="en-US" dirty="0"/>
          </a:p>
          <a:p>
            <a:pPr>
              <a:lnSpc>
                <a:spcPct val="90000"/>
              </a:lnSpc>
              <a:spcAft>
                <a:spcPts val="600"/>
              </a:spcAft>
            </a:pPr>
            <a:r>
              <a:rPr lang="en-US" sz="2400" dirty="0"/>
              <a:t>2. </a:t>
            </a:r>
            <a:r>
              <a:rPr lang="en-US" sz="2400" u="sng" dirty="0"/>
              <a:t>Mechanical Disc Brakes </a:t>
            </a:r>
          </a:p>
          <a:p>
            <a:pPr>
              <a:lnSpc>
                <a:spcPct val="90000"/>
              </a:lnSpc>
              <a:spcAft>
                <a:spcPts val="600"/>
              </a:spcAft>
            </a:pPr>
            <a:r>
              <a:rPr lang="en-US" dirty="0"/>
              <a:t>● Comparatively less modulation and stopping power. </a:t>
            </a:r>
          </a:p>
          <a:p>
            <a:pPr>
              <a:lnSpc>
                <a:spcPct val="90000"/>
              </a:lnSpc>
              <a:spcAft>
                <a:spcPts val="600"/>
              </a:spcAft>
            </a:pPr>
            <a:r>
              <a:rPr lang="en-US" dirty="0"/>
              <a:t>Overall, hydraulic disc brakes are superior in terms of performance and efficiency because of the reduced friction by not having a mechanical cable and reducing wear and tear of cables. </a:t>
            </a:r>
            <a:endParaRPr lang="en-US" sz="1800" dirty="0"/>
          </a:p>
        </p:txBody>
      </p:sp>
      <p:sp>
        <p:nvSpPr>
          <p:cNvPr id="5" name="TextBox 4">
            <a:extLst>
              <a:ext uri="{FF2B5EF4-FFF2-40B4-BE49-F238E27FC236}">
                <a16:creationId xmlns:a16="http://schemas.microsoft.com/office/drawing/2014/main" id="{A22CE58C-AD73-3824-51E4-71C02AD11F29}"/>
              </a:ext>
            </a:extLst>
          </p:cNvPr>
          <p:cNvSpPr txBox="1"/>
          <p:nvPr/>
        </p:nvSpPr>
        <p:spPr>
          <a:xfrm>
            <a:off x="104233" y="3806525"/>
            <a:ext cx="11905173" cy="2400657"/>
          </a:xfrm>
          <a:prstGeom prst="rect">
            <a:avLst/>
          </a:prstGeom>
          <a:noFill/>
        </p:spPr>
        <p:txBody>
          <a:bodyPr wrap="square">
            <a:spAutoFit/>
          </a:bodyPr>
          <a:lstStyle/>
          <a:p>
            <a:r>
              <a:rPr lang="en-US" sz="2400" u="sng" dirty="0"/>
              <a:t>Reasons to use Hydraulic disc brakes at the front and rear wheels. </a:t>
            </a:r>
          </a:p>
          <a:p>
            <a:r>
              <a:rPr lang="en-US" dirty="0"/>
              <a:t>The stopping of vehicles results in more weight on front tires and axles. Now since the disc brakes are more efficient and can bear more weight, they are used on front wheels. While climbing the slopes, we will also need to stop the vehicle from moving backward, so at the rear wheels, we will also use disk brakes. We discard the other options of breaking because either they are heavier or very complex to implement into a rover. As the design of our rover needs brakes for both the drivers sitting at the back and the front, we will be using the brakes in all four tires according to the dual braking system. In a split or dual braking system, pressure to the brakes is applied to the wheels on separate lines carrying a special Hydraulic fluid. There are two basic types of split braking systems, viz. a front, and rear split system and the second is known as a diagonal split braking system. </a:t>
            </a:r>
          </a:p>
        </p:txBody>
      </p:sp>
    </p:spTree>
    <p:extLst>
      <p:ext uri="{BB962C8B-B14F-4D97-AF65-F5344CB8AC3E}">
        <p14:creationId xmlns:p14="http://schemas.microsoft.com/office/powerpoint/2010/main" val="90511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DBE9CB-8AA2-D82A-1A9A-79787246F577}"/>
              </a:ext>
            </a:extLst>
          </p:cNvPr>
          <p:cNvSpPr txBox="1"/>
          <p:nvPr/>
        </p:nvSpPr>
        <p:spPr>
          <a:xfrm>
            <a:off x="269576" y="454101"/>
            <a:ext cx="6094562" cy="2123658"/>
          </a:xfrm>
          <a:prstGeom prst="rect">
            <a:avLst/>
          </a:prstGeom>
          <a:noFill/>
        </p:spPr>
        <p:txBody>
          <a:bodyPr wrap="square">
            <a:spAutoFit/>
          </a:bodyPr>
          <a:lstStyle/>
          <a:p>
            <a:r>
              <a:rPr lang="en-US" sz="2400" u="sng" dirty="0"/>
              <a:t>WHEELS</a:t>
            </a:r>
            <a:endParaRPr lang="en-US" u="sng" dirty="0"/>
          </a:p>
          <a:p>
            <a:r>
              <a:rPr lang="en-US" dirty="0"/>
              <a:t>Materials that can be used for rim:- </a:t>
            </a:r>
          </a:p>
          <a:p>
            <a:r>
              <a:rPr lang="en-US" dirty="0"/>
              <a:t>● Aluminum </a:t>
            </a:r>
          </a:p>
          <a:p>
            <a:r>
              <a:rPr lang="en-US" dirty="0"/>
              <a:t>● Stainless steel </a:t>
            </a:r>
          </a:p>
          <a:p>
            <a:r>
              <a:rPr lang="en-US" dirty="0"/>
              <a:t>● </a:t>
            </a:r>
            <a:r>
              <a:rPr lang="en-US" dirty="0" err="1"/>
              <a:t>Moulded</a:t>
            </a:r>
            <a:r>
              <a:rPr lang="en-US" dirty="0"/>
              <a:t> rubber </a:t>
            </a:r>
          </a:p>
          <a:p>
            <a:r>
              <a:rPr lang="en-US" dirty="0"/>
              <a:t>● Plastic </a:t>
            </a:r>
          </a:p>
          <a:p>
            <a:r>
              <a:rPr lang="en-US" dirty="0"/>
              <a:t>● Wood</a:t>
            </a:r>
          </a:p>
        </p:txBody>
      </p:sp>
      <p:pic>
        <p:nvPicPr>
          <p:cNvPr id="5" name="Picture 4" descr="Icon&#10;&#10;Description automatically generated">
            <a:extLst>
              <a:ext uri="{FF2B5EF4-FFF2-40B4-BE49-F238E27FC236}">
                <a16:creationId xmlns:a16="http://schemas.microsoft.com/office/drawing/2014/main" id="{57194939-416E-E14C-2B7F-5C7CA3422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138" y="145612"/>
            <a:ext cx="4350307" cy="3202801"/>
          </a:xfrm>
          <a:prstGeom prst="rect">
            <a:avLst/>
          </a:prstGeom>
        </p:spPr>
      </p:pic>
      <p:sp>
        <p:nvSpPr>
          <p:cNvPr id="7" name="TextBox 6">
            <a:extLst>
              <a:ext uri="{FF2B5EF4-FFF2-40B4-BE49-F238E27FC236}">
                <a16:creationId xmlns:a16="http://schemas.microsoft.com/office/drawing/2014/main" id="{E1D78120-A72A-01DF-11E8-B69CB3BFE8B7}"/>
              </a:ext>
            </a:extLst>
          </p:cNvPr>
          <p:cNvSpPr txBox="1"/>
          <p:nvPr/>
        </p:nvSpPr>
        <p:spPr>
          <a:xfrm>
            <a:off x="243698" y="2513584"/>
            <a:ext cx="6094562" cy="1200329"/>
          </a:xfrm>
          <a:prstGeom prst="rect">
            <a:avLst/>
          </a:prstGeom>
          <a:noFill/>
        </p:spPr>
        <p:txBody>
          <a:bodyPr wrap="square">
            <a:spAutoFit/>
          </a:bodyPr>
          <a:lstStyle/>
          <a:p>
            <a:r>
              <a:rPr lang="en-US" u="sng" dirty="0"/>
              <a:t>Aluminum</a:t>
            </a:r>
            <a:r>
              <a:rPr lang="en-US" dirty="0"/>
              <a:t> :- </a:t>
            </a:r>
          </a:p>
          <a:p>
            <a:r>
              <a:rPr lang="en-US" dirty="0"/>
              <a:t>It’s extremely machinable and light weight. Extremely expensive machining tools needed to make wheels out of a solid block of it. </a:t>
            </a:r>
          </a:p>
        </p:txBody>
      </p:sp>
      <p:sp>
        <p:nvSpPr>
          <p:cNvPr id="9" name="TextBox 8">
            <a:extLst>
              <a:ext uri="{FF2B5EF4-FFF2-40B4-BE49-F238E27FC236}">
                <a16:creationId xmlns:a16="http://schemas.microsoft.com/office/drawing/2014/main" id="{606D4511-4C79-2727-D507-7692ADAC1B06}"/>
              </a:ext>
            </a:extLst>
          </p:cNvPr>
          <p:cNvSpPr txBox="1"/>
          <p:nvPr/>
        </p:nvSpPr>
        <p:spPr>
          <a:xfrm>
            <a:off x="243697" y="3822657"/>
            <a:ext cx="11583117" cy="2031325"/>
          </a:xfrm>
          <a:prstGeom prst="rect">
            <a:avLst/>
          </a:prstGeom>
          <a:noFill/>
        </p:spPr>
        <p:txBody>
          <a:bodyPr wrap="square">
            <a:spAutoFit/>
          </a:bodyPr>
          <a:lstStyle/>
          <a:p>
            <a:r>
              <a:rPr lang="en-US" u="sng" dirty="0"/>
              <a:t>Stainless steel</a:t>
            </a:r>
            <a:r>
              <a:rPr lang="en-US" dirty="0"/>
              <a:t> :- It is extremely heavy but also machinable. Welding stainless steel is extremely easy, but the weight constraints remove it from the running. </a:t>
            </a:r>
          </a:p>
          <a:p>
            <a:endParaRPr lang="en-US" dirty="0"/>
          </a:p>
          <a:p>
            <a:r>
              <a:rPr lang="en-US" u="sng" dirty="0" err="1"/>
              <a:t>Moulded</a:t>
            </a:r>
            <a:r>
              <a:rPr lang="en-US" u="sng" dirty="0"/>
              <a:t> rubber</a:t>
            </a:r>
            <a:r>
              <a:rPr lang="en-US" dirty="0"/>
              <a:t> :- Extremely durable and lightweight. It gets deformed easily. Small quantities of tires cannot be manufactured using this method as it is only suitable for mass manufacturing. </a:t>
            </a:r>
          </a:p>
          <a:p>
            <a:endParaRPr lang="en-US" dirty="0"/>
          </a:p>
          <a:p>
            <a:r>
              <a:rPr lang="en-US" dirty="0"/>
              <a:t>In conclusion Aluminum is the most suitable material for our tire rims as it’s extreme. </a:t>
            </a:r>
          </a:p>
        </p:txBody>
      </p:sp>
    </p:spTree>
    <p:extLst>
      <p:ext uri="{BB962C8B-B14F-4D97-AF65-F5344CB8AC3E}">
        <p14:creationId xmlns:p14="http://schemas.microsoft.com/office/powerpoint/2010/main" val="3789770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79B9B-79F7-999C-875C-3DBC3BAAF4BC}"/>
              </a:ext>
            </a:extLst>
          </p:cNvPr>
          <p:cNvSpPr txBox="1"/>
          <p:nvPr/>
        </p:nvSpPr>
        <p:spPr>
          <a:xfrm>
            <a:off x="353683" y="276225"/>
            <a:ext cx="7056408" cy="6322983"/>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2200" u="sng" dirty="0"/>
              <a:t>CHASSIS</a:t>
            </a:r>
            <a:endParaRPr lang="en-US" u="sng" dirty="0"/>
          </a:p>
          <a:p>
            <a:pPr defTabSz="914400">
              <a:lnSpc>
                <a:spcPct val="90000"/>
              </a:lnSpc>
              <a:spcAft>
                <a:spcPts val="600"/>
              </a:spcAft>
              <a:buClr>
                <a:schemeClr val="accent1"/>
              </a:buClr>
            </a:pPr>
            <a:r>
              <a:rPr lang="en-US" dirty="0"/>
              <a:t>Rover is a vehicle for exploring the surface of a planet or moon. For, this competition, it is supposed to be designed to four non-pneumatic tires and be capable of traversing on the land of other planets. </a:t>
            </a:r>
          </a:p>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dirty="0"/>
              <a:t>The chassis of a rover is a skeleton structure that supports systems such as suspension, steering, and the powertrain. For this reason, the chassis of an all-terrain is designed by considering factors such as the safety of the driver, ease of manufacturing, sustainability, compactness, lightweight and ergonomics design.</a:t>
            </a:r>
          </a:p>
          <a:p>
            <a:pPr defTabSz="914400">
              <a:lnSpc>
                <a:spcPct val="90000"/>
              </a:lnSpc>
              <a:spcAft>
                <a:spcPts val="600"/>
              </a:spcAft>
              <a:buClr>
                <a:schemeClr val="accent1"/>
              </a:buClr>
            </a:pPr>
            <a:r>
              <a:rPr lang="en-US" dirty="0"/>
              <a:t>The special requirements of a rover, like the need of better stability and safety is done by providing a stable chassis structure, which is the basic load bearing framework of the rover. </a:t>
            </a:r>
          </a:p>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dirty="0"/>
              <a:t>Some factors which must be kept in mind while designing the chassis is – </a:t>
            </a:r>
          </a:p>
          <a:p>
            <a:pPr defTabSz="914400">
              <a:lnSpc>
                <a:spcPct val="90000"/>
              </a:lnSpc>
              <a:spcAft>
                <a:spcPts val="600"/>
              </a:spcAft>
              <a:buClr>
                <a:schemeClr val="accent1"/>
              </a:buClr>
            </a:pPr>
            <a:r>
              <a:rPr lang="en-US" dirty="0"/>
              <a:t>● Human ergonomics </a:t>
            </a:r>
          </a:p>
          <a:p>
            <a:pPr defTabSz="914400">
              <a:lnSpc>
                <a:spcPct val="90000"/>
              </a:lnSpc>
              <a:spcAft>
                <a:spcPts val="600"/>
              </a:spcAft>
              <a:buClr>
                <a:schemeClr val="accent1"/>
              </a:buClr>
            </a:pPr>
            <a:r>
              <a:rPr lang="en-US" dirty="0"/>
              <a:t>● Manufacturing </a:t>
            </a:r>
          </a:p>
          <a:p>
            <a:pPr defTabSz="914400">
              <a:lnSpc>
                <a:spcPct val="90000"/>
              </a:lnSpc>
              <a:spcAft>
                <a:spcPts val="600"/>
              </a:spcAft>
              <a:buClr>
                <a:schemeClr val="accent1"/>
              </a:buClr>
            </a:pPr>
            <a:r>
              <a:rPr lang="en-US" dirty="0"/>
              <a:t>● Strength of materials</a:t>
            </a:r>
          </a:p>
          <a:p>
            <a:pPr defTabSz="914400">
              <a:lnSpc>
                <a:spcPct val="90000"/>
              </a:lnSpc>
              <a:spcAft>
                <a:spcPts val="600"/>
              </a:spcAft>
              <a:buClr>
                <a:schemeClr val="accent1"/>
              </a:buClr>
            </a:pPr>
            <a:r>
              <a:rPr lang="en-US" dirty="0"/>
              <a:t>● Factor of safety </a:t>
            </a:r>
          </a:p>
        </p:txBody>
      </p:sp>
      <p:pic>
        <p:nvPicPr>
          <p:cNvPr id="7" name="Picture 6">
            <a:extLst>
              <a:ext uri="{FF2B5EF4-FFF2-40B4-BE49-F238E27FC236}">
                <a16:creationId xmlns:a16="http://schemas.microsoft.com/office/drawing/2014/main" id="{2897FE01-F86D-1092-5E65-5A7818401DC0}"/>
              </a:ext>
            </a:extLst>
          </p:cNvPr>
          <p:cNvPicPr>
            <a:picLocks noChangeAspect="1"/>
          </p:cNvPicPr>
          <p:nvPr/>
        </p:nvPicPr>
        <p:blipFill>
          <a:blip r:embed="rId2"/>
          <a:stretch>
            <a:fillRect/>
          </a:stretch>
        </p:blipFill>
        <p:spPr>
          <a:xfrm rot="16200000">
            <a:off x="6362671" y="1577854"/>
            <a:ext cx="6103651" cy="3500396"/>
          </a:xfrm>
          <a:prstGeom prst="rect">
            <a:avLst/>
          </a:prstGeom>
        </p:spPr>
      </p:pic>
    </p:spTree>
    <p:extLst>
      <p:ext uri="{BB962C8B-B14F-4D97-AF65-F5344CB8AC3E}">
        <p14:creationId xmlns:p14="http://schemas.microsoft.com/office/powerpoint/2010/main" val="316364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421</TotalTime>
  <Words>2593</Words>
  <Application>Microsoft Office PowerPoint</Application>
  <PresentationFormat>Widescreen</PresentationFormat>
  <Paragraphs>254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Century Gothic</vt:lpstr>
      <vt:lpstr>Century Schoolbook</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 Singh1</dc:creator>
  <cp:lastModifiedBy>Tarun Singh</cp:lastModifiedBy>
  <cp:revision>1</cp:revision>
  <dcterms:created xsi:type="dcterms:W3CDTF">2022-11-25T07:30:21Z</dcterms:created>
  <dcterms:modified xsi:type="dcterms:W3CDTF">2022-12-08T13:46:09Z</dcterms:modified>
</cp:coreProperties>
</file>